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  <p:sldMasterId id="2147483677" r:id="rId2"/>
    <p:sldMasterId id="2147483705" r:id="rId3"/>
  </p:sldMasterIdLst>
  <p:notesMasterIdLst>
    <p:notesMasterId r:id="rId38"/>
  </p:notesMasterIdLst>
  <p:sldIdLst>
    <p:sldId id="25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</p:sldIdLst>
  <p:sldSz cx="12192000" cy="6858000"/>
  <p:notesSz cx="6858000" cy="9144000"/>
  <p:embeddedFontLst>
    <p:embeddedFont>
      <p:font typeface="Cambay" pitchFamily="2" charset="77"/>
      <p:regular r:id="rId39"/>
      <p:bold r:id="rId40"/>
      <p:italic r:id="rId41"/>
      <p:boldItalic r:id="rId42"/>
    </p:embeddedFont>
    <p:embeddedFont>
      <p:font typeface="Fira Sans Extra Condensed Medium" panose="020B0603050000020004" pitchFamily="34" charset="0"/>
      <p:regular r:id="rId43"/>
      <p:bold r:id="rId44"/>
      <p:italic r:id="rId45"/>
      <p:boldItalic r:id="rId46"/>
    </p:embeddedFont>
    <p:embeddedFont>
      <p:font typeface="PT Serif" panose="020A0603040505020204" pitchFamily="18" charset="77"/>
      <p:regular r:id="rId47"/>
      <p:bold r:id="rId48"/>
      <p:italic r:id="rId49"/>
      <p:boldItalic r:id="rId50"/>
    </p:embeddedFont>
    <p:embeddedFont>
      <p:font typeface="Roboto" panose="02000000000000000000" pitchFamily="2" charset="0"/>
      <p:regular r:id="rId51"/>
      <p:bold r:id="rId52"/>
      <p:italic r:id="rId53"/>
      <p:boldItalic r:id="rId54"/>
    </p:embeddedFont>
    <p:embeddedFont>
      <p:font typeface="Roboto Light" panose="02000000000000000000" pitchFamily="2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87" roundtripDataSignature="AMtx7mhApAG5Y+7bcQxqeBmxoKf9axKgn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ien Tran" initials="" lastIdx="1" clrIdx="0"/>
  <p:cmAuthor id="1" name="Jeremiah Hay" initials="" lastIdx="6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FFD7396-E208-4521-80D1-11B5AE258DEA}">
  <a:tblStyle styleId="{7FFD7396-E208-4521-80D1-11B5AE258D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63"/>
    <p:restoredTop sz="52076"/>
  </p:normalViewPr>
  <p:slideViewPr>
    <p:cSldViewPr snapToGrid="0" snapToObjects="1">
      <p:cViewPr varScale="1">
        <p:scale>
          <a:sx n="45" d="100"/>
          <a:sy n="45" d="100"/>
        </p:scale>
        <p:origin x="15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89" Type="http://schemas.openxmlformats.org/officeDocument/2006/relationships/presProps" Target="presProps.xml"/><Relationship Id="rId7" Type="http://schemas.openxmlformats.org/officeDocument/2006/relationships/slide" Target="slides/slide4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87" Type="http://customschemas.google.com/relationships/presentationmetadata" Target="metadata"/><Relationship Id="rId5" Type="http://schemas.openxmlformats.org/officeDocument/2006/relationships/slide" Target="slides/slide2.xml"/><Relationship Id="rId90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8" Type="http://schemas.openxmlformats.org/officeDocument/2006/relationships/slide" Target="slides/slide5.xml"/><Relationship Id="rId51" Type="http://schemas.openxmlformats.org/officeDocument/2006/relationships/font" Target="fonts/font1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7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802893971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802893971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8407c2ba4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g8407c2ba4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774ea32e50_2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774ea32e50_2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76e8da89b9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76e8da89b9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844f6a292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1" name="Google Shape;701;g844f6a292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84f66474e1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0" name="Google Shape;800;g84f66474e1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8407c2ba4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8407c2ba4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774ea32e50_2_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774ea32e50_2_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774ea32e50_2_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774ea32e50_2_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76e8da89b9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76e8da89b9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7fed6e57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7fed6e57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76e8da89b9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76e8da89b9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774ea32e50_2_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774ea32e50_2_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80231d7fc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80231d7fc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80231d7fc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80231d7fc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84dd371eb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84dd371eb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84dd371eb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84dd371eb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84dd371eb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84dd371eb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774ea32e50_2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774ea32e50_2_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78146148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6" name="Google Shape;926;g78146148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8407c2ba46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8407c2ba46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770487eb4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770487eb4a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774ea32e50_2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774ea32e50_2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80231d85f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80231d85f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84f66474e1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84f66474e1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84f66474e1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84f66474e1_0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80079daa90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80079daa90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76e639950e_0_17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76e639950e_0_17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76e639950e_0_1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76e639950e_0_1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76e639950e_0_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76e639950e_0_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770487eb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770487eb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76e639950e_0_1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76e639950e_0_1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80079daa90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80079daa90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://bit.ly/2TtBDfr" TargetMode="Externa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g753ff4ce29_1_25"/>
          <p:cNvSpPr/>
          <p:nvPr/>
        </p:nvSpPr>
        <p:spPr>
          <a:xfrm>
            <a:off x="-22600" y="-100"/>
            <a:ext cx="12214500" cy="6858000"/>
          </a:xfrm>
          <a:prstGeom prst="rect">
            <a:avLst/>
          </a:prstGeom>
          <a:gradFill>
            <a:gsLst>
              <a:gs pos="0">
                <a:srgbClr val="4B78DB">
                  <a:alpha val="74509"/>
                </a:srgbClr>
              </a:gs>
              <a:gs pos="100000">
                <a:srgbClr val="00CECE">
                  <a:alpha val="76078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g753ff4ce29_1_25"/>
          <p:cNvSpPr txBox="1">
            <a:spLocks noGrp="1"/>
          </p:cNvSpPr>
          <p:nvPr>
            <p:ph type="ctrTitle"/>
          </p:nvPr>
        </p:nvSpPr>
        <p:spPr>
          <a:xfrm rot="1124">
            <a:off x="2425766" y="1364900"/>
            <a:ext cx="73404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1" name="Google Shape;11;g753ff4ce29_1_25"/>
          <p:cNvSpPr txBox="1">
            <a:spLocks noGrp="1"/>
          </p:cNvSpPr>
          <p:nvPr>
            <p:ph type="subTitle" idx="1"/>
          </p:nvPr>
        </p:nvSpPr>
        <p:spPr>
          <a:xfrm rot="1305">
            <a:off x="4514800" y="3811097"/>
            <a:ext cx="3162300" cy="105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T Serif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T Serif"/>
              <a:buNone/>
              <a:defRPr sz="3700">
                <a:latin typeface="PT Serif"/>
                <a:ea typeface="PT Serif"/>
                <a:cs typeface="PT Serif"/>
                <a:sym typeface="PT Serif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T Serif"/>
              <a:buNone/>
              <a:defRPr sz="3700">
                <a:latin typeface="PT Serif"/>
                <a:ea typeface="PT Serif"/>
                <a:cs typeface="PT Serif"/>
                <a:sym typeface="PT Serif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T Serif"/>
              <a:buNone/>
              <a:defRPr sz="3700">
                <a:latin typeface="PT Serif"/>
                <a:ea typeface="PT Serif"/>
                <a:cs typeface="PT Serif"/>
                <a:sym typeface="PT Serif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T Serif"/>
              <a:buNone/>
              <a:defRPr sz="3700">
                <a:latin typeface="PT Serif"/>
                <a:ea typeface="PT Serif"/>
                <a:cs typeface="PT Serif"/>
                <a:sym typeface="PT Serif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T Serif"/>
              <a:buNone/>
              <a:defRPr sz="3700">
                <a:latin typeface="PT Serif"/>
                <a:ea typeface="PT Serif"/>
                <a:cs typeface="PT Serif"/>
                <a:sym typeface="PT Serif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T Serif"/>
              <a:buNone/>
              <a:defRPr sz="3700">
                <a:latin typeface="PT Serif"/>
                <a:ea typeface="PT Serif"/>
                <a:cs typeface="PT Serif"/>
                <a:sym typeface="PT Serif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T Serif"/>
              <a:buNone/>
              <a:defRPr sz="3700">
                <a:latin typeface="PT Serif"/>
                <a:ea typeface="PT Serif"/>
                <a:cs typeface="PT Serif"/>
                <a:sym typeface="PT Serif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T Serif"/>
              <a:buNone/>
              <a:defRPr sz="3700"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753ff4ce29_1_75"/>
          <p:cNvSpPr txBox="1">
            <a:spLocks noGrp="1"/>
          </p:cNvSpPr>
          <p:nvPr>
            <p:ph type="title" hasCustomPrompt="1"/>
          </p:nvPr>
        </p:nvSpPr>
        <p:spPr>
          <a:xfrm>
            <a:off x="6787500" y="1403867"/>
            <a:ext cx="3744900" cy="1644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93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g753ff4ce29_1_75"/>
          <p:cNvSpPr txBox="1">
            <a:spLocks noGrp="1"/>
          </p:cNvSpPr>
          <p:nvPr>
            <p:ph type="subTitle" idx="1"/>
          </p:nvPr>
        </p:nvSpPr>
        <p:spPr>
          <a:xfrm flipH="1">
            <a:off x="4642811" y="5033778"/>
            <a:ext cx="2906400" cy="116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1" name="Google Shape;61;g753ff4ce29_1_75"/>
          <p:cNvSpPr txBox="1">
            <a:spLocks noGrp="1"/>
          </p:cNvSpPr>
          <p:nvPr>
            <p:ph type="title" idx="2"/>
          </p:nvPr>
        </p:nvSpPr>
        <p:spPr>
          <a:xfrm>
            <a:off x="2315400" y="456009"/>
            <a:ext cx="7561200" cy="168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g753ff4ce29_1_75"/>
          <p:cNvSpPr txBox="1">
            <a:spLocks noGrp="1"/>
          </p:cNvSpPr>
          <p:nvPr>
            <p:ph type="title" idx="3" hasCustomPrompt="1"/>
          </p:nvPr>
        </p:nvSpPr>
        <p:spPr>
          <a:xfrm>
            <a:off x="6787500" y="3563533"/>
            <a:ext cx="3744900" cy="1644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93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g753ff4ce29_1_75"/>
          <p:cNvSpPr txBox="1">
            <a:spLocks noGrp="1"/>
          </p:cNvSpPr>
          <p:nvPr>
            <p:ph type="subTitle" idx="4"/>
          </p:nvPr>
        </p:nvSpPr>
        <p:spPr>
          <a:xfrm flipH="1">
            <a:off x="7254100" y="4793667"/>
            <a:ext cx="2811600" cy="1167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4" name="Google Shape;64;g753ff4ce29_1_75"/>
          <p:cNvSpPr txBox="1">
            <a:spLocks noGrp="1"/>
          </p:cNvSpPr>
          <p:nvPr>
            <p:ph type="subTitle" idx="5"/>
          </p:nvPr>
        </p:nvSpPr>
        <p:spPr>
          <a:xfrm flipH="1">
            <a:off x="7254100" y="2644576"/>
            <a:ext cx="2811600" cy="1167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5" name="Google Shape;65;g753ff4ce29_1_75"/>
          <p:cNvSpPr/>
          <p:nvPr/>
        </p:nvSpPr>
        <p:spPr>
          <a:xfrm>
            <a:off x="6072400" y="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g753ff4ce29_1_75"/>
          <p:cNvSpPr/>
          <p:nvPr/>
        </p:nvSpPr>
        <p:spPr>
          <a:xfrm>
            <a:off x="6072400" y="635680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3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53ff4ce29_1_84"/>
          <p:cNvSpPr/>
          <p:nvPr/>
        </p:nvSpPr>
        <p:spPr>
          <a:xfrm>
            <a:off x="-67" y="1488867"/>
            <a:ext cx="12192000" cy="5369100"/>
          </a:xfrm>
          <a:prstGeom prst="rect">
            <a:avLst/>
          </a:prstGeom>
          <a:gradFill>
            <a:gsLst>
              <a:gs pos="0">
                <a:srgbClr val="7194E2"/>
              </a:gs>
              <a:gs pos="100000">
                <a:srgbClr val="4FE2E2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g753ff4ce29_1_84"/>
          <p:cNvSpPr txBox="1">
            <a:spLocks noGrp="1"/>
          </p:cNvSpPr>
          <p:nvPr>
            <p:ph type="title"/>
          </p:nvPr>
        </p:nvSpPr>
        <p:spPr>
          <a:xfrm>
            <a:off x="2315400" y="457774"/>
            <a:ext cx="7561200" cy="96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g753ff4ce29_1_84"/>
          <p:cNvSpPr/>
          <p:nvPr/>
        </p:nvSpPr>
        <p:spPr>
          <a:xfrm>
            <a:off x="6072400" y="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g753ff4ce29_1_84"/>
          <p:cNvSpPr/>
          <p:nvPr/>
        </p:nvSpPr>
        <p:spPr>
          <a:xfrm>
            <a:off x="6034967" y="6356867"/>
            <a:ext cx="47100" cy="50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53ff4ce29_1_89"/>
          <p:cNvSpPr txBox="1">
            <a:spLocks noGrp="1"/>
          </p:cNvSpPr>
          <p:nvPr>
            <p:ph type="title" hasCustomPrompt="1"/>
          </p:nvPr>
        </p:nvSpPr>
        <p:spPr>
          <a:xfrm flipH="1">
            <a:off x="4549441" y="4222600"/>
            <a:ext cx="1268400" cy="7704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300"/>
              <a:buNone/>
              <a:defRPr sz="6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300"/>
              <a:buFont typeface="Fira Sans Extra Condensed Medium"/>
              <a:buNone/>
              <a:defRPr sz="73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300"/>
              <a:buFont typeface="Fira Sans Extra Condensed Medium"/>
              <a:buNone/>
              <a:defRPr sz="73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300"/>
              <a:buFont typeface="Fira Sans Extra Condensed Medium"/>
              <a:buNone/>
              <a:defRPr sz="73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300"/>
              <a:buFont typeface="Fira Sans Extra Condensed Medium"/>
              <a:buNone/>
              <a:defRPr sz="73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300"/>
              <a:buFont typeface="Fira Sans Extra Condensed Medium"/>
              <a:buNone/>
              <a:defRPr sz="73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300"/>
              <a:buFont typeface="Fira Sans Extra Condensed Medium"/>
              <a:buNone/>
              <a:defRPr sz="73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300"/>
              <a:buFont typeface="Fira Sans Extra Condensed Medium"/>
              <a:buNone/>
              <a:defRPr sz="73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300"/>
              <a:buFont typeface="Fira Sans Extra Condensed Medium"/>
              <a:buNone/>
              <a:defRPr sz="73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g753ff4ce29_1_89"/>
          <p:cNvSpPr txBox="1">
            <a:spLocks noGrp="1"/>
          </p:cNvSpPr>
          <p:nvPr>
            <p:ph type="subTitle" idx="1"/>
          </p:nvPr>
        </p:nvSpPr>
        <p:spPr>
          <a:xfrm flipH="1">
            <a:off x="811833" y="2804400"/>
            <a:ext cx="3536400" cy="994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g753ff4ce29_1_89"/>
          <p:cNvSpPr txBox="1">
            <a:spLocks noGrp="1"/>
          </p:cNvSpPr>
          <p:nvPr>
            <p:ph type="subTitle" idx="2"/>
          </p:nvPr>
        </p:nvSpPr>
        <p:spPr>
          <a:xfrm>
            <a:off x="811666" y="4631563"/>
            <a:ext cx="3536400" cy="994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g753ff4ce29_1_89"/>
          <p:cNvSpPr txBox="1">
            <a:spLocks noGrp="1"/>
          </p:cNvSpPr>
          <p:nvPr>
            <p:ph type="subTitle" idx="3"/>
          </p:nvPr>
        </p:nvSpPr>
        <p:spPr>
          <a:xfrm flipH="1">
            <a:off x="7845767" y="2804400"/>
            <a:ext cx="3536400" cy="994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g753ff4ce29_1_89"/>
          <p:cNvSpPr txBox="1">
            <a:spLocks noGrp="1"/>
          </p:cNvSpPr>
          <p:nvPr>
            <p:ph type="subTitle" idx="4"/>
          </p:nvPr>
        </p:nvSpPr>
        <p:spPr>
          <a:xfrm>
            <a:off x="7845767" y="4631555"/>
            <a:ext cx="3536400" cy="994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g753ff4ce29_1_89"/>
          <p:cNvSpPr txBox="1">
            <a:spLocks noGrp="1"/>
          </p:cNvSpPr>
          <p:nvPr>
            <p:ph type="subTitle" idx="5"/>
          </p:nvPr>
        </p:nvSpPr>
        <p:spPr>
          <a:xfrm flipH="1">
            <a:off x="811833" y="2041567"/>
            <a:ext cx="3536400" cy="994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900" b="1">
                <a:solidFill>
                  <a:schemeClr val="accent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g753ff4ce29_1_89"/>
          <p:cNvSpPr txBox="1">
            <a:spLocks noGrp="1"/>
          </p:cNvSpPr>
          <p:nvPr>
            <p:ph type="subTitle" idx="6"/>
          </p:nvPr>
        </p:nvSpPr>
        <p:spPr>
          <a:xfrm>
            <a:off x="811681" y="3849600"/>
            <a:ext cx="3536400" cy="994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900" b="1">
                <a:solidFill>
                  <a:schemeClr val="accent4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g753ff4ce29_1_89"/>
          <p:cNvSpPr txBox="1">
            <a:spLocks noGrp="1"/>
          </p:cNvSpPr>
          <p:nvPr>
            <p:ph type="subTitle" idx="7"/>
          </p:nvPr>
        </p:nvSpPr>
        <p:spPr>
          <a:xfrm flipH="1">
            <a:off x="7845732" y="2041567"/>
            <a:ext cx="3536400" cy="994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900" b="1">
                <a:solidFill>
                  <a:schemeClr val="accent2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g753ff4ce29_1_89"/>
          <p:cNvSpPr txBox="1">
            <a:spLocks noGrp="1"/>
          </p:cNvSpPr>
          <p:nvPr>
            <p:ph type="subTitle" idx="8"/>
          </p:nvPr>
        </p:nvSpPr>
        <p:spPr>
          <a:xfrm>
            <a:off x="7845767" y="3849600"/>
            <a:ext cx="3536400" cy="994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900" b="1">
                <a:solidFill>
                  <a:schemeClr val="accent4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g753ff4ce29_1_89"/>
          <p:cNvSpPr txBox="1">
            <a:spLocks noGrp="1"/>
          </p:cNvSpPr>
          <p:nvPr>
            <p:ph type="title" idx="9" hasCustomPrompt="1"/>
          </p:nvPr>
        </p:nvSpPr>
        <p:spPr>
          <a:xfrm>
            <a:off x="6370147" y="2372333"/>
            <a:ext cx="1268400" cy="7704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3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300"/>
              <a:buFont typeface="Fira Sans Extra Condensed Medium"/>
              <a:buNone/>
              <a:defRPr sz="73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300"/>
              <a:buFont typeface="Fira Sans Extra Condensed Medium"/>
              <a:buNone/>
              <a:defRPr sz="73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300"/>
              <a:buFont typeface="Fira Sans Extra Condensed Medium"/>
              <a:buNone/>
              <a:defRPr sz="73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300"/>
              <a:buFont typeface="Fira Sans Extra Condensed Medium"/>
              <a:buNone/>
              <a:defRPr sz="73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300"/>
              <a:buFont typeface="Fira Sans Extra Condensed Medium"/>
              <a:buNone/>
              <a:defRPr sz="73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300"/>
              <a:buFont typeface="Fira Sans Extra Condensed Medium"/>
              <a:buNone/>
              <a:defRPr sz="73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300"/>
              <a:buFont typeface="Fira Sans Extra Condensed Medium"/>
              <a:buNone/>
              <a:defRPr sz="73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300"/>
              <a:buFont typeface="Fira Sans Extra Condensed Medium"/>
              <a:buNone/>
              <a:defRPr sz="73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g753ff4ce29_1_89"/>
          <p:cNvSpPr txBox="1">
            <a:spLocks noGrp="1"/>
          </p:cNvSpPr>
          <p:nvPr>
            <p:ph type="title" idx="13" hasCustomPrompt="1"/>
          </p:nvPr>
        </p:nvSpPr>
        <p:spPr>
          <a:xfrm flipH="1">
            <a:off x="6370147" y="4263701"/>
            <a:ext cx="1268400" cy="7704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300"/>
              <a:buNone/>
              <a:defRPr sz="6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300"/>
              <a:buFont typeface="Fira Sans Extra Condensed Medium"/>
              <a:buNone/>
              <a:defRPr sz="73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300"/>
              <a:buFont typeface="Fira Sans Extra Condensed Medium"/>
              <a:buNone/>
              <a:defRPr sz="73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300"/>
              <a:buFont typeface="Fira Sans Extra Condensed Medium"/>
              <a:buNone/>
              <a:defRPr sz="73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300"/>
              <a:buFont typeface="Fira Sans Extra Condensed Medium"/>
              <a:buNone/>
              <a:defRPr sz="73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300"/>
              <a:buFont typeface="Fira Sans Extra Condensed Medium"/>
              <a:buNone/>
              <a:defRPr sz="73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300"/>
              <a:buFont typeface="Fira Sans Extra Condensed Medium"/>
              <a:buNone/>
              <a:defRPr sz="73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300"/>
              <a:buFont typeface="Fira Sans Extra Condensed Medium"/>
              <a:buNone/>
              <a:defRPr sz="73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300"/>
              <a:buFont typeface="Fira Sans Extra Condensed Medium"/>
              <a:buNone/>
              <a:defRPr sz="73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g753ff4ce29_1_89"/>
          <p:cNvSpPr txBox="1">
            <a:spLocks noGrp="1"/>
          </p:cNvSpPr>
          <p:nvPr>
            <p:ph type="title" idx="14" hasCustomPrompt="1"/>
          </p:nvPr>
        </p:nvSpPr>
        <p:spPr>
          <a:xfrm>
            <a:off x="4550441" y="2426567"/>
            <a:ext cx="1276500" cy="7704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3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300"/>
              <a:buFont typeface="Fira Sans Extra Condensed Medium"/>
              <a:buNone/>
              <a:defRPr sz="73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300"/>
              <a:buFont typeface="Fira Sans Extra Condensed Medium"/>
              <a:buNone/>
              <a:defRPr sz="73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300"/>
              <a:buFont typeface="Fira Sans Extra Condensed Medium"/>
              <a:buNone/>
              <a:defRPr sz="73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300"/>
              <a:buFont typeface="Fira Sans Extra Condensed Medium"/>
              <a:buNone/>
              <a:defRPr sz="73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300"/>
              <a:buFont typeface="Fira Sans Extra Condensed Medium"/>
              <a:buNone/>
              <a:defRPr sz="73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300"/>
              <a:buFont typeface="Fira Sans Extra Condensed Medium"/>
              <a:buNone/>
              <a:defRPr sz="73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300"/>
              <a:buFont typeface="Fira Sans Extra Condensed Medium"/>
              <a:buNone/>
              <a:defRPr sz="73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300"/>
              <a:buFont typeface="Fira Sans Extra Condensed Medium"/>
              <a:buNone/>
              <a:defRPr sz="73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g753ff4ce29_1_89"/>
          <p:cNvSpPr txBox="1">
            <a:spLocks noGrp="1"/>
          </p:cNvSpPr>
          <p:nvPr>
            <p:ph type="title" idx="15"/>
          </p:nvPr>
        </p:nvSpPr>
        <p:spPr>
          <a:xfrm>
            <a:off x="2315400" y="459836"/>
            <a:ext cx="7561200" cy="115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BODY_2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53ff4ce29_1_103"/>
          <p:cNvSpPr/>
          <p:nvPr/>
        </p:nvSpPr>
        <p:spPr>
          <a:xfrm>
            <a:off x="0" y="3534933"/>
            <a:ext cx="12192000" cy="3323700"/>
          </a:xfrm>
          <a:prstGeom prst="rect">
            <a:avLst/>
          </a:prstGeom>
          <a:gradFill>
            <a:gsLst>
              <a:gs pos="0">
                <a:srgbClr val="7194E2"/>
              </a:gs>
              <a:gs pos="100000">
                <a:srgbClr val="4FE2E2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g753ff4ce29_1_103"/>
          <p:cNvSpPr/>
          <p:nvPr/>
        </p:nvSpPr>
        <p:spPr>
          <a:xfrm>
            <a:off x="6072400" y="6356800"/>
            <a:ext cx="47100" cy="50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753ff4ce29_1_103"/>
          <p:cNvSpPr txBox="1">
            <a:spLocks noGrp="1"/>
          </p:cNvSpPr>
          <p:nvPr>
            <p:ph type="title"/>
          </p:nvPr>
        </p:nvSpPr>
        <p:spPr>
          <a:xfrm>
            <a:off x="2315400" y="459829"/>
            <a:ext cx="7561200" cy="168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g753ff4ce29_1_103"/>
          <p:cNvSpPr/>
          <p:nvPr/>
        </p:nvSpPr>
        <p:spPr>
          <a:xfrm>
            <a:off x="6072400" y="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g753ff4ce29_1_103"/>
          <p:cNvSpPr txBox="1">
            <a:spLocks noGrp="1"/>
          </p:cNvSpPr>
          <p:nvPr>
            <p:ph type="ctrTitle" idx="2"/>
          </p:nvPr>
        </p:nvSpPr>
        <p:spPr>
          <a:xfrm flipH="1">
            <a:off x="6609837" y="2641933"/>
            <a:ext cx="1914300" cy="823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9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g753ff4ce29_1_103"/>
          <p:cNvSpPr txBox="1">
            <a:spLocks noGrp="1"/>
          </p:cNvSpPr>
          <p:nvPr>
            <p:ph type="subTitle" idx="1"/>
          </p:nvPr>
        </p:nvSpPr>
        <p:spPr>
          <a:xfrm flipH="1">
            <a:off x="6257637" y="3544400"/>
            <a:ext cx="2266500" cy="148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93" name="Google Shape;93;g753ff4ce29_1_103"/>
          <p:cNvSpPr txBox="1">
            <a:spLocks noGrp="1"/>
          </p:cNvSpPr>
          <p:nvPr>
            <p:ph type="ctrTitle" idx="3"/>
          </p:nvPr>
        </p:nvSpPr>
        <p:spPr>
          <a:xfrm flipH="1">
            <a:off x="3611285" y="2670233"/>
            <a:ext cx="1955100" cy="823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9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g753ff4ce29_1_103"/>
          <p:cNvSpPr txBox="1">
            <a:spLocks noGrp="1"/>
          </p:cNvSpPr>
          <p:nvPr>
            <p:ph type="subTitle" idx="4"/>
          </p:nvPr>
        </p:nvSpPr>
        <p:spPr>
          <a:xfrm flipH="1">
            <a:off x="3611085" y="3544400"/>
            <a:ext cx="2266500" cy="148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53ff4ce29_1_112"/>
          <p:cNvSpPr txBox="1">
            <a:spLocks noGrp="1"/>
          </p:cNvSpPr>
          <p:nvPr>
            <p:ph type="ctrTitle"/>
          </p:nvPr>
        </p:nvSpPr>
        <p:spPr>
          <a:xfrm flipH="1">
            <a:off x="971150" y="5022433"/>
            <a:ext cx="2726400" cy="77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g753ff4ce29_1_112"/>
          <p:cNvSpPr txBox="1">
            <a:spLocks noGrp="1"/>
          </p:cNvSpPr>
          <p:nvPr>
            <p:ph type="subTitle" idx="1"/>
          </p:nvPr>
        </p:nvSpPr>
        <p:spPr>
          <a:xfrm flipH="1">
            <a:off x="931550" y="3474333"/>
            <a:ext cx="2805600" cy="1661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8" name="Google Shape;98;g753ff4ce29_1_112"/>
          <p:cNvSpPr txBox="1">
            <a:spLocks noGrp="1"/>
          </p:cNvSpPr>
          <p:nvPr>
            <p:ph type="ctrTitle" idx="2"/>
          </p:nvPr>
        </p:nvSpPr>
        <p:spPr>
          <a:xfrm flipH="1">
            <a:off x="4726520" y="5022442"/>
            <a:ext cx="2726400" cy="77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g753ff4ce29_1_112"/>
          <p:cNvSpPr txBox="1">
            <a:spLocks noGrp="1"/>
          </p:cNvSpPr>
          <p:nvPr>
            <p:ph type="subTitle" idx="3"/>
          </p:nvPr>
        </p:nvSpPr>
        <p:spPr>
          <a:xfrm flipH="1">
            <a:off x="4720948" y="3968733"/>
            <a:ext cx="2841600" cy="1167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0" name="Google Shape;100;g753ff4ce29_1_112"/>
          <p:cNvSpPr txBox="1">
            <a:spLocks noGrp="1"/>
          </p:cNvSpPr>
          <p:nvPr>
            <p:ph type="ctrTitle" idx="4"/>
          </p:nvPr>
        </p:nvSpPr>
        <p:spPr>
          <a:xfrm flipH="1">
            <a:off x="8421234" y="5022433"/>
            <a:ext cx="2841600" cy="77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g753ff4ce29_1_112"/>
          <p:cNvSpPr txBox="1">
            <a:spLocks noGrp="1"/>
          </p:cNvSpPr>
          <p:nvPr>
            <p:ph type="subTitle" idx="5"/>
          </p:nvPr>
        </p:nvSpPr>
        <p:spPr>
          <a:xfrm flipH="1">
            <a:off x="8390551" y="3474333"/>
            <a:ext cx="2903100" cy="1661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2" name="Google Shape;102;g753ff4ce29_1_112"/>
          <p:cNvSpPr txBox="1">
            <a:spLocks noGrp="1"/>
          </p:cNvSpPr>
          <p:nvPr>
            <p:ph type="title" idx="6"/>
          </p:nvPr>
        </p:nvSpPr>
        <p:spPr>
          <a:xfrm>
            <a:off x="2315400" y="456009"/>
            <a:ext cx="7561200" cy="168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g753ff4ce29_1_112"/>
          <p:cNvSpPr/>
          <p:nvPr/>
        </p:nvSpPr>
        <p:spPr>
          <a:xfrm>
            <a:off x="6072400" y="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753ff4ce29_1_112"/>
          <p:cNvSpPr/>
          <p:nvPr/>
        </p:nvSpPr>
        <p:spPr>
          <a:xfrm>
            <a:off x="6072400" y="635680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753ff4ce29_1_112"/>
          <p:cNvSpPr/>
          <p:nvPr/>
        </p:nvSpPr>
        <p:spPr>
          <a:xfrm>
            <a:off x="-43900" y="1724100"/>
            <a:ext cx="12276300" cy="1488300"/>
          </a:xfrm>
          <a:prstGeom prst="rect">
            <a:avLst/>
          </a:prstGeom>
          <a:gradFill>
            <a:gsLst>
              <a:gs pos="0">
                <a:srgbClr val="4B78DB">
                  <a:alpha val="74509"/>
                </a:srgbClr>
              </a:gs>
              <a:gs pos="100000">
                <a:srgbClr val="00CECE">
                  <a:alpha val="76078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53ff4ce29_1_123"/>
          <p:cNvSpPr/>
          <p:nvPr/>
        </p:nvSpPr>
        <p:spPr>
          <a:xfrm>
            <a:off x="6072400" y="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753ff4ce29_1_123"/>
          <p:cNvSpPr/>
          <p:nvPr/>
        </p:nvSpPr>
        <p:spPr>
          <a:xfrm>
            <a:off x="6072400" y="635680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753ff4ce29_1_123"/>
          <p:cNvSpPr txBox="1">
            <a:spLocks noGrp="1"/>
          </p:cNvSpPr>
          <p:nvPr>
            <p:ph type="ctrTitle"/>
          </p:nvPr>
        </p:nvSpPr>
        <p:spPr>
          <a:xfrm flipH="1">
            <a:off x="2754114" y="1867078"/>
            <a:ext cx="2080800" cy="77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g753ff4ce29_1_123"/>
          <p:cNvSpPr txBox="1">
            <a:spLocks noGrp="1"/>
          </p:cNvSpPr>
          <p:nvPr>
            <p:ph type="subTitle" idx="1"/>
          </p:nvPr>
        </p:nvSpPr>
        <p:spPr>
          <a:xfrm flipH="1">
            <a:off x="2754214" y="2403433"/>
            <a:ext cx="2885100" cy="116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1" name="Google Shape;111;g753ff4ce29_1_123"/>
          <p:cNvSpPr txBox="1">
            <a:spLocks noGrp="1"/>
          </p:cNvSpPr>
          <p:nvPr>
            <p:ph type="ctrTitle" idx="2"/>
          </p:nvPr>
        </p:nvSpPr>
        <p:spPr>
          <a:xfrm flipH="1">
            <a:off x="8114686" y="1867231"/>
            <a:ext cx="2080800" cy="77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g753ff4ce29_1_123"/>
          <p:cNvSpPr txBox="1">
            <a:spLocks noGrp="1"/>
          </p:cNvSpPr>
          <p:nvPr>
            <p:ph type="subTitle" idx="3"/>
          </p:nvPr>
        </p:nvSpPr>
        <p:spPr>
          <a:xfrm flipH="1">
            <a:off x="8114586" y="2406719"/>
            <a:ext cx="2950500" cy="116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3" name="Google Shape;113;g753ff4ce29_1_123"/>
          <p:cNvSpPr txBox="1">
            <a:spLocks noGrp="1"/>
          </p:cNvSpPr>
          <p:nvPr>
            <p:ph type="ctrTitle" idx="4"/>
          </p:nvPr>
        </p:nvSpPr>
        <p:spPr>
          <a:xfrm flipH="1">
            <a:off x="2754114" y="4255199"/>
            <a:ext cx="2080800" cy="77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g753ff4ce29_1_123"/>
          <p:cNvSpPr txBox="1">
            <a:spLocks noGrp="1"/>
          </p:cNvSpPr>
          <p:nvPr>
            <p:ph type="subTitle" idx="5"/>
          </p:nvPr>
        </p:nvSpPr>
        <p:spPr>
          <a:xfrm flipH="1">
            <a:off x="2754214" y="4804075"/>
            <a:ext cx="2885100" cy="116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5" name="Google Shape;115;g753ff4ce29_1_123"/>
          <p:cNvSpPr txBox="1">
            <a:spLocks noGrp="1"/>
          </p:cNvSpPr>
          <p:nvPr>
            <p:ph type="ctrTitle" idx="6"/>
          </p:nvPr>
        </p:nvSpPr>
        <p:spPr>
          <a:xfrm flipH="1">
            <a:off x="8114686" y="4255352"/>
            <a:ext cx="2420400" cy="77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g753ff4ce29_1_123"/>
          <p:cNvSpPr txBox="1">
            <a:spLocks noGrp="1"/>
          </p:cNvSpPr>
          <p:nvPr>
            <p:ph type="subTitle" idx="7"/>
          </p:nvPr>
        </p:nvSpPr>
        <p:spPr>
          <a:xfrm flipH="1">
            <a:off x="8114786" y="4804227"/>
            <a:ext cx="2820300" cy="116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7" name="Google Shape;117;g753ff4ce29_1_123"/>
          <p:cNvSpPr txBox="1">
            <a:spLocks noGrp="1"/>
          </p:cNvSpPr>
          <p:nvPr>
            <p:ph type="title" idx="8"/>
          </p:nvPr>
        </p:nvSpPr>
        <p:spPr>
          <a:xfrm>
            <a:off x="2315400" y="456005"/>
            <a:ext cx="7561200" cy="77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53ff4ce29_1_135"/>
          <p:cNvSpPr txBox="1">
            <a:spLocks noGrp="1"/>
          </p:cNvSpPr>
          <p:nvPr>
            <p:ph type="ctrTitle"/>
          </p:nvPr>
        </p:nvSpPr>
        <p:spPr>
          <a:xfrm flipH="1">
            <a:off x="8235877" y="2251586"/>
            <a:ext cx="2432100" cy="77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120" name="Google Shape;120;g753ff4ce29_1_135"/>
          <p:cNvSpPr txBox="1">
            <a:spLocks noGrp="1"/>
          </p:cNvSpPr>
          <p:nvPr>
            <p:ph type="subTitle" idx="1"/>
          </p:nvPr>
        </p:nvSpPr>
        <p:spPr>
          <a:xfrm flipH="1">
            <a:off x="8042077" y="2801962"/>
            <a:ext cx="2819700" cy="116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1" name="Google Shape;121;g753ff4ce29_1_135"/>
          <p:cNvSpPr txBox="1">
            <a:spLocks noGrp="1"/>
          </p:cNvSpPr>
          <p:nvPr>
            <p:ph type="ctrTitle" idx="2"/>
          </p:nvPr>
        </p:nvSpPr>
        <p:spPr>
          <a:xfrm flipH="1">
            <a:off x="5090544" y="2251586"/>
            <a:ext cx="2080800" cy="77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122" name="Google Shape;122;g753ff4ce29_1_135"/>
          <p:cNvSpPr txBox="1">
            <a:spLocks noGrp="1"/>
          </p:cNvSpPr>
          <p:nvPr>
            <p:ph type="subTitle" idx="3"/>
          </p:nvPr>
        </p:nvSpPr>
        <p:spPr>
          <a:xfrm flipH="1">
            <a:off x="4721044" y="2801962"/>
            <a:ext cx="2819700" cy="116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3" name="Google Shape;123;g753ff4ce29_1_135"/>
          <p:cNvSpPr txBox="1">
            <a:spLocks noGrp="1"/>
          </p:cNvSpPr>
          <p:nvPr>
            <p:ph type="ctrTitle" idx="4"/>
          </p:nvPr>
        </p:nvSpPr>
        <p:spPr>
          <a:xfrm flipH="1">
            <a:off x="8411577" y="4096154"/>
            <a:ext cx="2080800" cy="77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124" name="Google Shape;124;g753ff4ce29_1_135"/>
          <p:cNvSpPr txBox="1">
            <a:spLocks noGrp="1"/>
          </p:cNvSpPr>
          <p:nvPr>
            <p:ph type="subTitle" idx="5"/>
          </p:nvPr>
        </p:nvSpPr>
        <p:spPr>
          <a:xfrm flipH="1">
            <a:off x="8042077" y="4639171"/>
            <a:ext cx="2819700" cy="96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g753ff4ce29_1_135"/>
          <p:cNvSpPr txBox="1">
            <a:spLocks noGrp="1"/>
          </p:cNvSpPr>
          <p:nvPr>
            <p:ph type="ctrTitle" idx="6"/>
          </p:nvPr>
        </p:nvSpPr>
        <p:spPr>
          <a:xfrm flipH="1">
            <a:off x="1699623" y="2251586"/>
            <a:ext cx="2080800" cy="77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126" name="Google Shape;126;g753ff4ce29_1_135"/>
          <p:cNvSpPr txBox="1">
            <a:spLocks noGrp="1"/>
          </p:cNvSpPr>
          <p:nvPr>
            <p:ph type="subTitle" idx="7"/>
          </p:nvPr>
        </p:nvSpPr>
        <p:spPr>
          <a:xfrm flipH="1">
            <a:off x="1330123" y="2801962"/>
            <a:ext cx="2819700" cy="84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7" name="Google Shape;127;g753ff4ce29_1_135"/>
          <p:cNvSpPr txBox="1">
            <a:spLocks noGrp="1"/>
          </p:cNvSpPr>
          <p:nvPr>
            <p:ph type="ctrTitle" idx="8"/>
          </p:nvPr>
        </p:nvSpPr>
        <p:spPr>
          <a:xfrm flipH="1">
            <a:off x="5090544" y="4096154"/>
            <a:ext cx="2080800" cy="77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128" name="Google Shape;128;g753ff4ce29_1_135"/>
          <p:cNvSpPr txBox="1">
            <a:spLocks noGrp="1"/>
          </p:cNvSpPr>
          <p:nvPr>
            <p:ph type="subTitle" idx="9"/>
          </p:nvPr>
        </p:nvSpPr>
        <p:spPr>
          <a:xfrm flipH="1">
            <a:off x="4721044" y="4639171"/>
            <a:ext cx="2819700" cy="96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9" name="Google Shape;129;g753ff4ce29_1_135"/>
          <p:cNvSpPr txBox="1">
            <a:spLocks noGrp="1"/>
          </p:cNvSpPr>
          <p:nvPr>
            <p:ph type="ctrTitle" idx="13"/>
          </p:nvPr>
        </p:nvSpPr>
        <p:spPr>
          <a:xfrm flipH="1">
            <a:off x="1523923" y="4096154"/>
            <a:ext cx="2432100" cy="77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130" name="Google Shape;130;g753ff4ce29_1_135"/>
          <p:cNvSpPr txBox="1">
            <a:spLocks noGrp="1"/>
          </p:cNvSpPr>
          <p:nvPr>
            <p:ph type="subTitle" idx="14"/>
          </p:nvPr>
        </p:nvSpPr>
        <p:spPr>
          <a:xfrm flipH="1">
            <a:off x="1330123" y="4639159"/>
            <a:ext cx="2819700" cy="84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1" name="Google Shape;131;g753ff4ce29_1_135"/>
          <p:cNvSpPr txBox="1">
            <a:spLocks noGrp="1"/>
          </p:cNvSpPr>
          <p:nvPr>
            <p:ph type="title" idx="15"/>
          </p:nvPr>
        </p:nvSpPr>
        <p:spPr>
          <a:xfrm>
            <a:off x="2315400" y="457605"/>
            <a:ext cx="7561200" cy="891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g753ff4ce29_1_135"/>
          <p:cNvSpPr/>
          <p:nvPr/>
        </p:nvSpPr>
        <p:spPr>
          <a:xfrm>
            <a:off x="6072400" y="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753ff4ce29_1_135"/>
          <p:cNvSpPr/>
          <p:nvPr/>
        </p:nvSpPr>
        <p:spPr>
          <a:xfrm>
            <a:off x="6072400" y="635680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y design 2">
  <p:cSld name="CUSTOM_10_1">
    <p:bg>
      <p:bgPr>
        <a:gradFill>
          <a:gsLst>
            <a:gs pos="0">
              <a:srgbClr val="7194E2"/>
            </a:gs>
            <a:gs pos="100000">
              <a:srgbClr val="4FE2E2"/>
            </a:gs>
          </a:gsLst>
          <a:lin ang="0" scaled="0"/>
        </a:gra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53ff4ce29_1_151"/>
          <p:cNvSpPr txBox="1">
            <a:spLocks noGrp="1"/>
          </p:cNvSpPr>
          <p:nvPr>
            <p:ph type="subTitle" idx="1"/>
          </p:nvPr>
        </p:nvSpPr>
        <p:spPr>
          <a:xfrm flipH="1">
            <a:off x="6996900" y="1927533"/>
            <a:ext cx="3290100" cy="1940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753ff4ce29_1_151"/>
          <p:cNvSpPr txBox="1">
            <a:spLocks noGrp="1"/>
          </p:cNvSpPr>
          <p:nvPr>
            <p:ph type="title"/>
          </p:nvPr>
        </p:nvSpPr>
        <p:spPr>
          <a:xfrm>
            <a:off x="2315400" y="465060"/>
            <a:ext cx="7561200" cy="68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g753ff4ce29_1_151"/>
          <p:cNvSpPr/>
          <p:nvPr/>
        </p:nvSpPr>
        <p:spPr>
          <a:xfrm>
            <a:off x="6034967" y="6356867"/>
            <a:ext cx="47100" cy="50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753ff4ce29_1_151"/>
          <p:cNvSpPr/>
          <p:nvPr/>
        </p:nvSpPr>
        <p:spPr>
          <a:xfrm>
            <a:off x="6072400" y="0"/>
            <a:ext cx="47100" cy="50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13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53ff4ce29_1_156"/>
          <p:cNvSpPr txBox="1">
            <a:spLocks noGrp="1"/>
          </p:cNvSpPr>
          <p:nvPr>
            <p:ph type="subTitle" idx="1"/>
          </p:nvPr>
        </p:nvSpPr>
        <p:spPr>
          <a:xfrm flipH="1">
            <a:off x="960000" y="1847600"/>
            <a:ext cx="10272000" cy="439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lphaLcPeriod"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romanLcPeriod"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rabicPeriod"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lphaLcPeriod"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romanLcPeriod"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rabicPeriod"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lphaLcPeriod"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141" name="Google Shape;141;g753ff4ce29_1_156"/>
          <p:cNvSpPr txBox="1">
            <a:spLocks noGrp="1"/>
          </p:cNvSpPr>
          <p:nvPr>
            <p:ph type="title"/>
          </p:nvPr>
        </p:nvSpPr>
        <p:spPr>
          <a:xfrm>
            <a:off x="1168400" y="456167"/>
            <a:ext cx="9855300" cy="80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g753ff4ce29_1_156"/>
          <p:cNvSpPr/>
          <p:nvPr/>
        </p:nvSpPr>
        <p:spPr>
          <a:xfrm>
            <a:off x="6072400" y="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753ff4ce29_1_156"/>
          <p:cNvSpPr/>
          <p:nvPr/>
        </p:nvSpPr>
        <p:spPr>
          <a:xfrm>
            <a:off x="6072400" y="635680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 2">
  <p:cSld name="CUSTOM_13_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53ff4ce29_1_161"/>
          <p:cNvSpPr txBox="1">
            <a:spLocks noGrp="1"/>
          </p:cNvSpPr>
          <p:nvPr>
            <p:ph type="subTitle" idx="1"/>
          </p:nvPr>
        </p:nvSpPr>
        <p:spPr>
          <a:xfrm flipH="1">
            <a:off x="3909667" y="2414933"/>
            <a:ext cx="6882000" cy="276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Slab Regular"/>
              <a:buChar char="●"/>
              <a:defRPr sz="21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Slab Regular"/>
              <a:buChar char="○"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Slab Regular"/>
              <a:buChar char="■"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Slab Regular"/>
              <a:buChar char="●"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Slab Regular"/>
              <a:buChar char="○"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Slab Regular"/>
              <a:buChar char="■"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Slab Regular"/>
              <a:buChar char="●"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Slab Regular"/>
              <a:buChar char="○"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Slab Regular"/>
              <a:buChar char="■"/>
              <a:defRPr sz="1600"/>
            </a:lvl9pPr>
          </a:lstStyle>
          <a:p>
            <a:endParaRPr/>
          </a:p>
        </p:txBody>
      </p:sp>
      <p:sp>
        <p:nvSpPr>
          <p:cNvPr id="146" name="Google Shape;146;g753ff4ce29_1_161"/>
          <p:cNvSpPr txBox="1">
            <a:spLocks noGrp="1"/>
          </p:cNvSpPr>
          <p:nvPr>
            <p:ph type="title"/>
          </p:nvPr>
        </p:nvSpPr>
        <p:spPr>
          <a:xfrm>
            <a:off x="1168400" y="456167"/>
            <a:ext cx="9855300" cy="80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g753ff4ce29_1_161"/>
          <p:cNvSpPr/>
          <p:nvPr/>
        </p:nvSpPr>
        <p:spPr>
          <a:xfrm>
            <a:off x="6072400" y="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753ff4ce29_1_161"/>
          <p:cNvSpPr/>
          <p:nvPr/>
        </p:nvSpPr>
        <p:spPr>
          <a:xfrm>
            <a:off x="6072400" y="635680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rgbClr val="4B78DB">
                <a:alpha val="74509"/>
              </a:srgbClr>
            </a:gs>
            <a:gs pos="100000">
              <a:srgbClr val="00CECE">
                <a:alpha val="76078"/>
              </a:srgbClr>
            </a:gs>
          </a:gsLst>
          <a:lin ang="0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753ff4ce29_1_29"/>
          <p:cNvSpPr txBox="1">
            <a:spLocks noGrp="1"/>
          </p:cNvSpPr>
          <p:nvPr>
            <p:ph type="ctrTitle"/>
          </p:nvPr>
        </p:nvSpPr>
        <p:spPr>
          <a:xfrm>
            <a:off x="482600" y="1875867"/>
            <a:ext cx="5226000" cy="2538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" name="Google Shape;14;g753ff4ce29_1_29"/>
          <p:cNvSpPr txBox="1">
            <a:spLocks noGrp="1"/>
          </p:cNvSpPr>
          <p:nvPr>
            <p:ph type="subTitle" idx="1"/>
          </p:nvPr>
        </p:nvSpPr>
        <p:spPr>
          <a:xfrm>
            <a:off x="2724200" y="4211667"/>
            <a:ext cx="2935200" cy="77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5" name="Google Shape;15;g753ff4ce29_1_29"/>
          <p:cNvSpPr txBox="1">
            <a:spLocks noGrp="1"/>
          </p:cNvSpPr>
          <p:nvPr>
            <p:ph type="title" idx="2" hasCustomPrompt="1"/>
          </p:nvPr>
        </p:nvSpPr>
        <p:spPr>
          <a:xfrm>
            <a:off x="6483400" y="2540600"/>
            <a:ext cx="3800400" cy="16764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300"/>
              <a:buNone/>
              <a:defRPr sz="2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9pPr>
          </a:lstStyle>
          <a:p>
            <a:r>
              <a:t>xx%</a:t>
            </a:r>
          </a:p>
        </p:txBody>
      </p:sp>
      <p:sp>
        <p:nvSpPr>
          <p:cNvPr id="16" name="Google Shape;16;g753ff4ce29_1_29"/>
          <p:cNvSpPr/>
          <p:nvPr/>
        </p:nvSpPr>
        <p:spPr>
          <a:xfrm>
            <a:off x="6072400" y="2802400"/>
            <a:ext cx="47100" cy="405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53ff4ce29_1_166"/>
          <p:cNvSpPr/>
          <p:nvPr/>
        </p:nvSpPr>
        <p:spPr>
          <a:xfrm>
            <a:off x="0" y="0"/>
            <a:ext cx="12192000" cy="5348100"/>
          </a:xfrm>
          <a:prstGeom prst="rect">
            <a:avLst/>
          </a:prstGeom>
          <a:gradFill>
            <a:gsLst>
              <a:gs pos="0">
                <a:srgbClr val="7194E2"/>
              </a:gs>
              <a:gs pos="100000">
                <a:srgbClr val="4FE2E2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</a:endParaRPr>
          </a:p>
        </p:txBody>
      </p:sp>
      <p:sp>
        <p:nvSpPr>
          <p:cNvPr id="151" name="Google Shape;151;g753ff4ce29_1_166"/>
          <p:cNvSpPr/>
          <p:nvPr/>
        </p:nvSpPr>
        <p:spPr>
          <a:xfrm>
            <a:off x="6072400" y="635680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753ff4ce29_1_166"/>
          <p:cNvSpPr txBox="1">
            <a:spLocks noGrp="1"/>
          </p:cNvSpPr>
          <p:nvPr>
            <p:ph type="body" idx="1"/>
          </p:nvPr>
        </p:nvSpPr>
        <p:spPr>
          <a:xfrm>
            <a:off x="2645633" y="2473067"/>
            <a:ext cx="6900900" cy="2841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19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leway SemiBold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619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 Light"/>
              <a:buChar char="○"/>
              <a:defRPr>
                <a:solidFill>
                  <a:schemeClr val="lt1"/>
                </a:solidFill>
              </a:defRPr>
            </a:lvl2pPr>
            <a:lvl3pPr marL="1371600" lvl="2" indent="-3556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Light"/>
              <a:buChar char="■"/>
              <a:defRPr>
                <a:solidFill>
                  <a:schemeClr val="lt1"/>
                </a:solidFill>
              </a:defRPr>
            </a:lvl3pPr>
            <a:lvl4pPr marL="1828800" lvl="3" indent="-3556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Light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■"/>
              <a:defRPr>
                <a:solidFill>
                  <a:schemeClr val="lt1"/>
                </a:solidFill>
              </a:defRPr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 Light"/>
              <a:buChar char="●"/>
              <a:defRPr>
                <a:solidFill>
                  <a:schemeClr val="lt1"/>
                </a:solidFill>
              </a:defRPr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 Light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600"/>
              <a:buFont typeface="Nunito Light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g753ff4ce29_1_166"/>
          <p:cNvSpPr txBox="1">
            <a:spLocks noGrp="1"/>
          </p:cNvSpPr>
          <p:nvPr>
            <p:ph type="title"/>
          </p:nvPr>
        </p:nvSpPr>
        <p:spPr>
          <a:xfrm>
            <a:off x="2315400" y="459829"/>
            <a:ext cx="7561200" cy="168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g753ff4ce29_1_166"/>
          <p:cNvSpPr/>
          <p:nvPr/>
        </p:nvSpPr>
        <p:spPr>
          <a:xfrm>
            <a:off x="6072400" y="0"/>
            <a:ext cx="47100" cy="50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15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53ff4ce29_1_172"/>
          <p:cNvSpPr txBox="1">
            <a:spLocks noGrp="1"/>
          </p:cNvSpPr>
          <p:nvPr>
            <p:ph type="body" idx="1"/>
          </p:nvPr>
        </p:nvSpPr>
        <p:spPr>
          <a:xfrm>
            <a:off x="858433" y="1515667"/>
            <a:ext cx="3999600" cy="427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19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●"/>
              <a:defRPr sz="2100"/>
            </a:lvl1pPr>
            <a:lvl2pPr marL="914400" lvl="1" indent="-361950" rtl="0">
              <a:spcBef>
                <a:spcPts val="2100"/>
              </a:spcBef>
              <a:spcAft>
                <a:spcPts val="0"/>
              </a:spcAft>
              <a:buSzPts val="2100"/>
              <a:buFont typeface="Nunito Light"/>
              <a:buChar char="○"/>
              <a:defRPr/>
            </a:lvl2pPr>
            <a:lvl3pPr marL="1371600" lvl="2" indent="-355600" rtl="0">
              <a:spcBef>
                <a:spcPts val="2100"/>
              </a:spcBef>
              <a:spcAft>
                <a:spcPts val="0"/>
              </a:spcAft>
              <a:buSzPts val="2000"/>
              <a:buFont typeface="Nunito Light"/>
              <a:buChar char="■"/>
              <a:defRPr/>
            </a:lvl3pPr>
            <a:lvl4pPr marL="1828800" lvl="3" indent="-355600" rtl="0">
              <a:spcBef>
                <a:spcPts val="2100"/>
              </a:spcBef>
              <a:spcAft>
                <a:spcPts val="0"/>
              </a:spcAft>
              <a:buSzPts val="2000"/>
              <a:buFont typeface="Nunito Light"/>
              <a:buChar char="●"/>
              <a:defRPr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Font typeface="Nunito Light"/>
              <a:buChar char="●"/>
              <a:defRPr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Font typeface="Nunito Light"/>
              <a:buChar char="○"/>
              <a:defRPr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57" name="Google Shape;157;g753ff4ce29_1_172"/>
          <p:cNvSpPr txBox="1">
            <a:spLocks noGrp="1"/>
          </p:cNvSpPr>
          <p:nvPr>
            <p:ph type="body" idx="2"/>
          </p:nvPr>
        </p:nvSpPr>
        <p:spPr>
          <a:xfrm>
            <a:off x="6337833" y="1515667"/>
            <a:ext cx="3999600" cy="427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19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●"/>
              <a:defRPr sz="2100"/>
            </a:lvl1pPr>
            <a:lvl2pPr marL="914400" lvl="1" indent="-361950" rtl="0">
              <a:spcBef>
                <a:spcPts val="2100"/>
              </a:spcBef>
              <a:spcAft>
                <a:spcPts val="0"/>
              </a:spcAft>
              <a:buSzPts val="2100"/>
              <a:buFont typeface="Nunito Light"/>
              <a:buChar char="○"/>
              <a:defRPr/>
            </a:lvl2pPr>
            <a:lvl3pPr marL="1371600" lvl="2" indent="-355600" rtl="0">
              <a:spcBef>
                <a:spcPts val="2100"/>
              </a:spcBef>
              <a:spcAft>
                <a:spcPts val="0"/>
              </a:spcAft>
              <a:buSzPts val="2000"/>
              <a:buFont typeface="Nunito Light"/>
              <a:buChar char="■"/>
              <a:defRPr/>
            </a:lvl3pPr>
            <a:lvl4pPr marL="1828800" lvl="3" indent="-355600" rtl="0">
              <a:spcBef>
                <a:spcPts val="2100"/>
              </a:spcBef>
              <a:spcAft>
                <a:spcPts val="0"/>
              </a:spcAft>
              <a:buSzPts val="2000"/>
              <a:buFont typeface="Nunito Light"/>
              <a:buChar char="●"/>
              <a:defRPr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Font typeface="Nunito Light"/>
              <a:buChar char="●"/>
              <a:defRPr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Font typeface="Nunito Light"/>
              <a:buChar char="○"/>
              <a:defRPr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58" name="Google Shape;158;g753ff4ce29_1_172"/>
          <p:cNvSpPr txBox="1">
            <a:spLocks noGrp="1"/>
          </p:cNvSpPr>
          <p:nvPr>
            <p:ph type="title"/>
          </p:nvPr>
        </p:nvSpPr>
        <p:spPr>
          <a:xfrm>
            <a:off x="1168400" y="456167"/>
            <a:ext cx="9855300" cy="80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g753ff4ce29_1_172"/>
          <p:cNvSpPr/>
          <p:nvPr/>
        </p:nvSpPr>
        <p:spPr>
          <a:xfrm>
            <a:off x="6072400" y="635680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g753ff4ce29_1_172"/>
          <p:cNvSpPr/>
          <p:nvPr/>
        </p:nvSpPr>
        <p:spPr>
          <a:xfrm>
            <a:off x="6072400" y="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SECTION_TITLE_AND_DESCRIPTION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53ff4ce29_1_178"/>
          <p:cNvSpPr/>
          <p:nvPr/>
        </p:nvSpPr>
        <p:spPr>
          <a:xfrm>
            <a:off x="-33" y="0"/>
            <a:ext cx="12205200" cy="4268100"/>
          </a:xfrm>
          <a:prstGeom prst="rect">
            <a:avLst/>
          </a:prstGeom>
          <a:gradFill>
            <a:gsLst>
              <a:gs pos="0">
                <a:srgbClr val="4B78DB">
                  <a:alpha val="74509"/>
                  <a:alpha val="31310"/>
                </a:srgbClr>
              </a:gs>
              <a:gs pos="100000">
                <a:srgbClr val="00CECE">
                  <a:alpha val="76078"/>
                  <a:alpha val="3131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753ff4ce29_1_178"/>
          <p:cNvSpPr txBox="1">
            <a:spLocks noGrp="1"/>
          </p:cNvSpPr>
          <p:nvPr>
            <p:ph type="subTitle" idx="1"/>
          </p:nvPr>
        </p:nvSpPr>
        <p:spPr>
          <a:xfrm>
            <a:off x="6404567" y="754100"/>
            <a:ext cx="4769100" cy="190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g753ff4ce29_1_178"/>
          <p:cNvSpPr txBox="1">
            <a:spLocks noGrp="1"/>
          </p:cNvSpPr>
          <p:nvPr>
            <p:ph type="title"/>
          </p:nvPr>
        </p:nvSpPr>
        <p:spPr>
          <a:xfrm>
            <a:off x="705700" y="1019900"/>
            <a:ext cx="5012100" cy="1249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g753ff4ce29_1_178"/>
          <p:cNvSpPr txBox="1"/>
          <p:nvPr/>
        </p:nvSpPr>
        <p:spPr>
          <a:xfrm>
            <a:off x="6404567" y="2108567"/>
            <a:ext cx="4827600" cy="12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-US" sz="1300" b="1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/>
              </a:rPr>
              <a:t>Slidesgo</a:t>
            </a:r>
            <a:r>
              <a:rPr lang="en-U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-US" sz="1300" b="1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Flaticon</a:t>
            </a:r>
            <a:r>
              <a:rPr lang="en-U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-US" sz="1300" b="1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Freepik</a:t>
            </a:r>
            <a:endParaRPr sz="13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g753ff4ce29_1_178"/>
          <p:cNvSpPr/>
          <p:nvPr/>
        </p:nvSpPr>
        <p:spPr>
          <a:xfrm>
            <a:off x="6072400" y="0"/>
            <a:ext cx="47100" cy="349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753ff4ce29_1_178"/>
          <p:cNvSpPr/>
          <p:nvPr/>
        </p:nvSpPr>
        <p:spPr>
          <a:xfrm>
            <a:off x="6072400" y="6356800"/>
            <a:ext cx="47100" cy="50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53ff4ce29_1_185"/>
          <p:cNvSpPr/>
          <p:nvPr/>
        </p:nvSpPr>
        <p:spPr>
          <a:xfrm>
            <a:off x="-22600" y="-100"/>
            <a:ext cx="12214500" cy="6858000"/>
          </a:xfrm>
          <a:prstGeom prst="rect">
            <a:avLst/>
          </a:prstGeom>
          <a:gradFill>
            <a:gsLst>
              <a:gs pos="0">
                <a:srgbClr val="4B78DB">
                  <a:alpha val="74509"/>
                </a:srgbClr>
              </a:gs>
              <a:gs pos="100000">
                <a:srgbClr val="00CECE">
                  <a:alpha val="76078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53ff4ce29_1_18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g753ff4ce29_1_18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74" name="Google Shape;174;g753ff4ce29_1_1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753ff4ce29_1_1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g753ff4ce29_1_1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53ff4ce29_1_19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g753ff4ce29_1_19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0" name="Google Shape;180;g753ff4ce29_1_19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1" name="Google Shape;181;g753ff4ce29_1_19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2" name="Google Shape;182;g753ff4ce29_1_19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3" name="Google Shape;183;g753ff4ce29_1_19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753ff4ce29_1_19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g753ff4ce29_1_1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3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4f66474e1_0_942"/>
          <p:cNvSpPr txBox="1">
            <a:spLocks noGrp="1"/>
          </p:cNvSpPr>
          <p:nvPr>
            <p:ph type="ctrTitle"/>
          </p:nvPr>
        </p:nvSpPr>
        <p:spPr>
          <a:xfrm flipH="1">
            <a:off x="8235877" y="2251586"/>
            <a:ext cx="24321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188" name="Google Shape;188;g84f66474e1_0_942"/>
          <p:cNvSpPr txBox="1">
            <a:spLocks noGrp="1"/>
          </p:cNvSpPr>
          <p:nvPr>
            <p:ph type="subTitle" idx="1"/>
          </p:nvPr>
        </p:nvSpPr>
        <p:spPr>
          <a:xfrm flipH="1">
            <a:off x="8042077" y="2801962"/>
            <a:ext cx="2819700" cy="11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9" name="Google Shape;189;g84f66474e1_0_942"/>
          <p:cNvSpPr txBox="1">
            <a:spLocks noGrp="1"/>
          </p:cNvSpPr>
          <p:nvPr>
            <p:ph type="ctrTitle" idx="2"/>
          </p:nvPr>
        </p:nvSpPr>
        <p:spPr>
          <a:xfrm flipH="1">
            <a:off x="5090544" y="2251586"/>
            <a:ext cx="20808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190" name="Google Shape;190;g84f66474e1_0_942"/>
          <p:cNvSpPr txBox="1">
            <a:spLocks noGrp="1"/>
          </p:cNvSpPr>
          <p:nvPr>
            <p:ph type="subTitle" idx="3"/>
          </p:nvPr>
        </p:nvSpPr>
        <p:spPr>
          <a:xfrm flipH="1">
            <a:off x="4721044" y="2801962"/>
            <a:ext cx="2819700" cy="11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1" name="Google Shape;191;g84f66474e1_0_942"/>
          <p:cNvSpPr txBox="1">
            <a:spLocks noGrp="1"/>
          </p:cNvSpPr>
          <p:nvPr>
            <p:ph type="ctrTitle" idx="4"/>
          </p:nvPr>
        </p:nvSpPr>
        <p:spPr>
          <a:xfrm flipH="1">
            <a:off x="8411577" y="4096154"/>
            <a:ext cx="20808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192" name="Google Shape;192;g84f66474e1_0_942"/>
          <p:cNvSpPr txBox="1">
            <a:spLocks noGrp="1"/>
          </p:cNvSpPr>
          <p:nvPr>
            <p:ph type="subTitle" idx="5"/>
          </p:nvPr>
        </p:nvSpPr>
        <p:spPr>
          <a:xfrm flipH="1">
            <a:off x="8042077" y="4639171"/>
            <a:ext cx="28197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3" name="Google Shape;193;g84f66474e1_0_942"/>
          <p:cNvSpPr txBox="1">
            <a:spLocks noGrp="1"/>
          </p:cNvSpPr>
          <p:nvPr>
            <p:ph type="ctrTitle" idx="6"/>
          </p:nvPr>
        </p:nvSpPr>
        <p:spPr>
          <a:xfrm flipH="1">
            <a:off x="1699623" y="2251586"/>
            <a:ext cx="20808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194" name="Google Shape;194;g84f66474e1_0_942"/>
          <p:cNvSpPr txBox="1">
            <a:spLocks noGrp="1"/>
          </p:cNvSpPr>
          <p:nvPr>
            <p:ph type="subTitle" idx="7"/>
          </p:nvPr>
        </p:nvSpPr>
        <p:spPr>
          <a:xfrm flipH="1">
            <a:off x="1330123" y="2801962"/>
            <a:ext cx="28197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5" name="Google Shape;195;g84f66474e1_0_942"/>
          <p:cNvSpPr txBox="1">
            <a:spLocks noGrp="1"/>
          </p:cNvSpPr>
          <p:nvPr>
            <p:ph type="ctrTitle" idx="8"/>
          </p:nvPr>
        </p:nvSpPr>
        <p:spPr>
          <a:xfrm flipH="1">
            <a:off x="5090544" y="4096154"/>
            <a:ext cx="20808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196" name="Google Shape;196;g84f66474e1_0_942"/>
          <p:cNvSpPr txBox="1">
            <a:spLocks noGrp="1"/>
          </p:cNvSpPr>
          <p:nvPr>
            <p:ph type="subTitle" idx="9"/>
          </p:nvPr>
        </p:nvSpPr>
        <p:spPr>
          <a:xfrm flipH="1">
            <a:off x="4721044" y="4639171"/>
            <a:ext cx="28197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7" name="Google Shape;197;g84f66474e1_0_942"/>
          <p:cNvSpPr txBox="1">
            <a:spLocks noGrp="1"/>
          </p:cNvSpPr>
          <p:nvPr>
            <p:ph type="ctrTitle" idx="13"/>
          </p:nvPr>
        </p:nvSpPr>
        <p:spPr>
          <a:xfrm flipH="1">
            <a:off x="1523923" y="4096154"/>
            <a:ext cx="24321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198" name="Google Shape;198;g84f66474e1_0_942"/>
          <p:cNvSpPr txBox="1">
            <a:spLocks noGrp="1"/>
          </p:cNvSpPr>
          <p:nvPr>
            <p:ph type="subTitle" idx="14"/>
          </p:nvPr>
        </p:nvSpPr>
        <p:spPr>
          <a:xfrm flipH="1">
            <a:off x="1330123" y="4639159"/>
            <a:ext cx="28197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9" name="Google Shape;199;g84f66474e1_0_942"/>
          <p:cNvSpPr txBox="1">
            <a:spLocks noGrp="1"/>
          </p:cNvSpPr>
          <p:nvPr>
            <p:ph type="title" idx="15"/>
          </p:nvPr>
        </p:nvSpPr>
        <p:spPr>
          <a:xfrm>
            <a:off x="2315400" y="457605"/>
            <a:ext cx="7561200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g84f66474e1_0_942"/>
          <p:cNvSpPr/>
          <p:nvPr/>
        </p:nvSpPr>
        <p:spPr>
          <a:xfrm>
            <a:off x="6072400" y="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84f66474e1_0_942"/>
          <p:cNvSpPr/>
          <p:nvPr/>
        </p:nvSpPr>
        <p:spPr>
          <a:xfrm>
            <a:off x="6072400" y="635680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4f66474e1_0_197"/>
          <p:cNvSpPr txBox="1">
            <a:spLocks noGrp="1"/>
          </p:cNvSpPr>
          <p:nvPr>
            <p:ph type="title"/>
          </p:nvPr>
        </p:nvSpPr>
        <p:spPr>
          <a:xfrm flipH="1">
            <a:off x="4549441" y="4222600"/>
            <a:ext cx="12684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64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Font typeface="Fira Sans Extra Condensed Medium"/>
              <a:buNone/>
              <a:defRPr sz="73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Font typeface="Fira Sans Extra Condensed Medium"/>
              <a:buNone/>
              <a:defRPr sz="73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Font typeface="Fira Sans Extra Condensed Medium"/>
              <a:buNone/>
              <a:defRPr sz="73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Font typeface="Fira Sans Extra Condensed Medium"/>
              <a:buNone/>
              <a:defRPr sz="73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Font typeface="Fira Sans Extra Condensed Medium"/>
              <a:buNone/>
              <a:defRPr sz="73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Font typeface="Fira Sans Extra Condensed Medium"/>
              <a:buNone/>
              <a:defRPr sz="73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Font typeface="Fira Sans Extra Condensed Medium"/>
              <a:buNone/>
              <a:defRPr sz="73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Font typeface="Fira Sans Extra Condensed Medium"/>
              <a:buNone/>
              <a:defRPr sz="73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08" name="Google Shape;208;g84f66474e1_0_197"/>
          <p:cNvSpPr txBox="1">
            <a:spLocks noGrp="1"/>
          </p:cNvSpPr>
          <p:nvPr>
            <p:ph type="subTitle" idx="1"/>
          </p:nvPr>
        </p:nvSpPr>
        <p:spPr>
          <a:xfrm flipH="1">
            <a:off x="811833" y="2804400"/>
            <a:ext cx="35364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g84f66474e1_0_197"/>
          <p:cNvSpPr txBox="1">
            <a:spLocks noGrp="1"/>
          </p:cNvSpPr>
          <p:nvPr>
            <p:ph type="subTitle" idx="2"/>
          </p:nvPr>
        </p:nvSpPr>
        <p:spPr>
          <a:xfrm>
            <a:off x="811666" y="4631563"/>
            <a:ext cx="35364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g84f66474e1_0_197"/>
          <p:cNvSpPr txBox="1">
            <a:spLocks noGrp="1"/>
          </p:cNvSpPr>
          <p:nvPr>
            <p:ph type="subTitle" idx="3"/>
          </p:nvPr>
        </p:nvSpPr>
        <p:spPr>
          <a:xfrm flipH="1">
            <a:off x="7845767" y="2804400"/>
            <a:ext cx="35364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g84f66474e1_0_197"/>
          <p:cNvSpPr txBox="1">
            <a:spLocks noGrp="1"/>
          </p:cNvSpPr>
          <p:nvPr>
            <p:ph type="subTitle" idx="4"/>
          </p:nvPr>
        </p:nvSpPr>
        <p:spPr>
          <a:xfrm>
            <a:off x="7845767" y="4631555"/>
            <a:ext cx="35364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g84f66474e1_0_197"/>
          <p:cNvSpPr txBox="1">
            <a:spLocks noGrp="1"/>
          </p:cNvSpPr>
          <p:nvPr>
            <p:ph type="subTitle" idx="5"/>
          </p:nvPr>
        </p:nvSpPr>
        <p:spPr>
          <a:xfrm flipH="1">
            <a:off x="811833" y="2041567"/>
            <a:ext cx="35364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900" b="1">
                <a:solidFill>
                  <a:schemeClr val="accent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g84f66474e1_0_197"/>
          <p:cNvSpPr txBox="1">
            <a:spLocks noGrp="1"/>
          </p:cNvSpPr>
          <p:nvPr>
            <p:ph type="subTitle" idx="6"/>
          </p:nvPr>
        </p:nvSpPr>
        <p:spPr>
          <a:xfrm>
            <a:off x="811681" y="3849600"/>
            <a:ext cx="35364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900" b="1">
                <a:solidFill>
                  <a:schemeClr val="accent4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g84f66474e1_0_197"/>
          <p:cNvSpPr txBox="1">
            <a:spLocks noGrp="1"/>
          </p:cNvSpPr>
          <p:nvPr>
            <p:ph type="subTitle" idx="7"/>
          </p:nvPr>
        </p:nvSpPr>
        <p:spPr>
          <a:xfrm flipH="1">
            <a:off x="7845732" y="2041567"/>
            <a:ext cx="35364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900" b="1">
                <a:solidFill>
                  <a:schemeClr val="accent2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g84f66474e1_0_197"/>
          <p:cNvSpPr txBox="1">
            <a:spLocks noGrp="1"/>
          </p:cNvSpPr>
          <p:nvPr>
            <p:ph type="subTitle" idx="8"/>
          </p:nvPr>
        </p:nvSpPr>
        <p:spPr>
          <a:xfrm>
            <a:off x="7845767" y="3849600"/>
            <a:ext cx="35364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900" b="1">
                <a:solidFill>
                  <a:schemeClr val="accent4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g84f66474e1_0_197"/>
          <p:cNvSpPr txBox="1">
            <a:spLocks noGrp="1"/>
          </p:cNvSpPr>
          <p:nvPr>
            <p:ph type="title" idx="9"/>
          </p:nvPr>
        </p:nvSpPr>
        <p:spPr>
          <a:xfrm>
            <a:off x="6370147" y="2372333"/>
            <a:ext cx="12684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3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300"/>
              <a:buFont typeface="Fira Sans Extra Condensed Medium"/>
              <a:buNone/>
              <a:defRPr sz="73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300"/>
              <a:buFont typeface="Fira Sans Extra Condensed Medium"/>
              <a:buNone/>
              <a:defRPr sz="73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300"/>
              <a:buFont typeface="Fira Sans Extra Condensed Medium"/>
              <a:buNone/>
              <a:defRPr sz="73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300"/>
              <a:buFont typeface="Fira Sans Extra Condensed Medium"/>
              <a:buNone/>
              <a:defRPr sz="73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300"/>
              <a:buFont typeface="Fira Sans Extra Condensed Medium"/>
              <a:buNone/>
              <a:defRPr sz="73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300"/>
              <a:buFont typeface="Fira Sans Extra Condensed Medium"/>
              <a:buNone/>
              <a:defRPr sz="73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300"/>
              <a:buFont typeface="Fira Sans Extra Condensed Medium"/>
              <a:buNone/>
              <a:defRPr sz="73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300"/>
              <a:buFont typeface="Fira Sans Extra Condensed Medium"/>
              <a:buNone/>
              <a:defRPr sz="73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17" name="Google Shape;217;g84f66474e1_0_197"/>
          <p:cNvSpPr txBox="1">
            <a:spLocks noGrp="1"/>
          </p:cNvSpPr>
          <p:nvPr>
            <p:ph type="title" idx="13"/>
          </p:nvPr>
        </p:nvSpPr>
        <p:spPr>
          <a:xfrm flipH="1">
            <a:off x="6370147" y="4263701"/>
            <a:ext cx="12684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64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Font typeface="Fira Sans Extra Condensed Medium"/>
              <a:buNone/>
              <a:defRPr sz="73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Font typeface="Fira Sans Extra Condensed Medium"/>
              <a:buNone/>
              <a:defRPr sz="73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Font typeface="Fira Sans Extra Condensed Medium"/>
              <a:buNone/>
              <a:defRPr sz="73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Font typeface="Fira Sans Extra Condensed Medium"/>
              <a:buNone/>
              <a:defRPr sz="73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Font typeface="Fira Sans Extra Condensed Medium"/>
              <a:buNone/>
              <a:defRPr sz="73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Font typeface="Fira Sans Extra Condensed Medium"/>
              <a:buNone/>
              <a:defRPr sz="73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Font typeface="Fira Sans Extra Condensed Medium"/>
              <a:buNone/>
              <a:defRPr sz="73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Font typeface="Fira Sans Extra Condensed Medium"/>
              <a:buNone/>
              <a:defRPr sz="73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18" name="Google Shape;218;g84f66474e1_0_197"/>
          <p:cNvSpPr txBox="1">
            <a:spLocks noGrp="1"/>
          </p:cNvSpPr>
          <p:nvPr>
            <p:ph type="title" idx="14"/>
          </p:nvPr>
        </p:nvSpPr>
        <p:spPr>
          <a:xfrm>
            <a:off x="4550441" y="2426567"/>
            <a:ext cx="12765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3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300"/>
              <a:buFont typeface="Fira Sans Extra Condensed Medium"/>
              <a:buNone/>
              <a:defRPr sz="73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300"/>
              <a:buFont typeface="Fira Sans Extra Condensed Medium"/>
              <a:buNone/>
              <a:defRPr sz="73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300"/>
              <a:buFont typeface="Fira Sans Extra Condensed Medium"/>
              <a:buNone/>
              <a:defRPr sz="73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300"/>
              <a:buFont typeface="Fira Sans Extra Condensed Medium"/>
              <a:buNone/>
              <a:defRPr sz="73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300"/>
              <a:buFont typeface="Fira Sans Extra Condensed Medium"/>
              <a:buNone/>
              <a:defRPr sz="73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300"/>
              <a:buFont typeface="Fira Sans Extra Condensed Medium"/>
              <a:buNone/>
              <a:defRPr sz="73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300"/>
              <a:buFont typeface="Fira Sans Extra Condensed Medium"/>
              <a:buNone/>
              <a:defRPr sz="73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300"/>
              <a:buFont typeface="Fira Sans Extra Condensed Medium"/>
              <a:buNone/>
              <a:defRPr sz="73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19" name="Google Shape;219;g84f66474e1_0_197"/>
          <p:cNvSpPr txBox="1">
            <a:spLocks noGrp="1"/>
          </p:cNvSpPr>
          <p:nvPr>
            <p:ph type="title" idx="15"/>
          </p:nvPr>
        </p:nvSpPr>
        <p:spPr>
          <a:xfrm>
            <a:off x="2315400" y="459836"/>
            <a:ext cx="75612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753ff4ce29_1_34"/>
          <p:cNvSpPr/>
          <p:nvPr/>
        </p:nvSpPr>
        <p:spPr>
          <a:xfrm>
            <a:off x="0" y="1510333"/>
            <a:ext cx="12192000" cy="5348100"/>
          </a:xfrm>
          <a:prstGeom prst="rect">
            <a:avLst/>
          </a:prstGeom>
          <a:gradFill>
            <a:gsLst>
              <a:gs pos="0">
                <a:srgbClr val="7194E2"/>
              </a:gs>
              <a:gs pos="100000">
                <a:srgbClr val="4FE2E2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g753ff4ce29_1_34"/>
          <p:cNvSpPr/>
          <p:nvPr/>
        </p:nvSpPr>
        <p:spPr>
          <a:xfrm>
            <a:off x="6072400" y="6356800"/>
            <a:ext cx="47100" cy="50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g753ff4ce29_1_34"/>
          <p:cNvSpPr txBox="1">
            <a:spLocks noGrp="1"/>
          </p:cNvSpPr>
          <p:nvPr>
            <p:ph type="body" idx="1"/>
          </p:nvPr>
        </p:nvSpPr>
        <p:spPr>
          <a:xfrm>
            <a:off x="2936467" y="2671133"/>
            <a:ext cx="6319200" cy="2841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19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leway SemiBold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619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 Light"/>
              <a:buChar char="○"/>
              <a:defRPr>
                <a:solidFill>
                  <a:schemeClr val="lt1"/>
                </a:solidFill>
              </a:defRPr>
            </a:lvl2pPr>
            <a:lvl3pPr marL="1371600" lvl="2" indent="-3556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Light"/>
              <a:buChar char="■"/>
              <a:defRPr>
                <a:solidFill>
                  <a:schemeClr val="lt1"/>
                </a:solidFill>
              </a:defRPr>
            </a:lvl3pPr>
            <a:lvl4pPr marL="1828800" lvl="3" indent="-3556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Light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■"/>
              <a:defRPr>
                <a:solidFill>
                  <a:schemeClr val="lt1"/>
                </a:solidFill>
              </a:defRPr>
            </a:lvl6pPr>
            <a:lvl7pPr marL="3200400" lvl="6" indent="-3365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 Light"/>
              <a:buChar char="●"/>
              <a:defRPr>
                <a:solidFill>
                  <a:schemeClr val="lt1"/>
                </a:solidFill>
              </a:defRPr>
            </a:lvl7pPr>
            <a:lvl8pPr marL="3657600" lvl="7" indent="-3365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 Light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600"/>
              <a:buFont typeface="Nunito Light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g753ff4ce29_1_34"/>
          <p:cNvSpPr txBox="1">
            <a:spLocks noGrp="1"/>
          </p:cNvSpPr>
          <p:nvPr>
            <p:ph type="title"/>
          </p:nvPr>
        </p:nvSpPr>
        <p:spPr>
          <a:xfrm>
            <a:off x="2315400" y="459829"/>
            <a:ext cx="7561200" cy="168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g753ff4ce29_1_34"/>
          <p:cNvSpPr/>
          <p:nvPr/>
        </p:nvSpPr>
        <p:spPr>
          <a:xfrm>
            <a:off x="6072400" y="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rgbClr val="4B78DB">
                <a:alpha val="74117"/>
              </a:srgbClr>
            </a:gs>
            <a:gs pos="100000">
              <a:srgbClr val="00CECE">
                <a:alpha val="75686"/>
              </a:srgbClr>
            </a:gs>
          </a:gsLst>
          <a:lin ang="0" scaled="0"/>
        </a:gra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84f66474e1_0_211"/>
          <p:cNvSpPr txBox="1">
            <a:spLocks noGrp="1"/>
          </p:cNvSpPr>
          <p:nvPr>
            <p:ph type="ctrTitle"/>
          </p:nvPr>
        </p:nvSpPr>
        <p:spPr>
          <a:xfrm>
            <a:off x="482600" y="1875867"/>
            <a:ext cx="5226000" cy="25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2" name="Google Shape;222;g84f66474e1_0_211"/>
          <p:cNvSpPr txBox="1">
            <a:spLocks noGrp="1"/>
          </p:cNvSpPr>
          <p:nvPr>
            <p:ph type="subTitle" idx="1"/>
          </p:nvPr>
        </p:nvSpPr>
        <p:spPr>
          <a:xfrm>
            <a:off x="2724200" y="4211667"/>
            <a:ext cx="29352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223" name="Google Shape;223;g84f66474e1_0_211"/>
          <p:cNvSpPr txBox="1">
            <a:spLocks noGrp="1"/>
          </p:cNvSpPr>
          <p:nvPr>
            <p:ph type="title" idx="2"/>
          </p:nvPr>
        </p:nvSpPr>
        <p:spPr>
          <a:xfrm>
            <a:off x="6483400" y="2540600"/>
            <a:ext cx="38004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240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9pPr>
          </a:lstStyle>
          <a:p>
            <a:endParaRPr/>
          </a:p>
        </p:txBody>
      </p:sp>
      <p:sp>
        <p:nvSpPr>
          <p:cNvPr id="224" name="Google Shape;224;g84f66474e1_0_211"/>
          <p:cNvSpPr/>
          <p:nvPr/>
        </p:nvSpPr>
        <p:spPr>
          <a:xfrm>
            <a:off x="6072400" y="2802400"/>
            <a:ext cx="47100" cy="405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4f66474e1_0_216"/>
          <p:cNvSpPr/>
          <p:nvPr/>
        </p:nvSpPr>
        <p:spPr>
          <a:xfrm>
            <a:off x="-22600" y="-100"/>
            <a:ext cx="12214500" cy="6858000"/>
          </a:xfrm>
          <a:prstGeom prst="rect">
            <a:avLst/>
          </a:prstGeom>
          <a:gradFill>
            <a:gsLst>
              <a:gs pos="0">
                <a:srgbClr val="4B78DB">
                  <a:alpha val="74117"/>
                </a:srgbClr>
              </a:gs>
              <a:gs pos="100000">
                <a:srgbClr val="00CECE">
                  <a:alpha val="75686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g84f66474e1_0_216"/>
          <p:cNvSpPr txBox="1">
            <a:spLocks noGrp="1"/>
          </p:cNvSpPr>
          <p:nvPr>
            <p:ph type="ctrTitle"/>
          </p:nvPr>
        </p:nvSpPr>
        <p:spPr>
          <a:xfrm rot="1124">
            <a:off x="2425763" y="1364900"/>
            <a:ext cx="73404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9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228" name="Google Shape;228;g84f66474e1_0_216"/>
          <p:cNvSpPr txBox="1">
            <a:spLocks noGrp="1"/>
          </p:cNvSpPr>
          <p:nvPr>
            <p:ph type="subTitle" idx="1"/>
          </p:nvPr>
        </p:nvSpPr>
        <p:spPr>
          <a:xfrm rot="1305">
            <a:off x="4514851" y="3811097"/>
            <a:ext cx="31623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T Serif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T Serif"/>
              <a:buNone/>
              <a:defRPr sz="3700">
                <a:latin typeface="PT Serif"/>
                <a:ea typeface="PT Serif"/>
                <a:cs typeface="PT Serif"/>
                <a:sym typeface="PT Serif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T Serif"/>
              <a:buNone/>
              <a:defRPr sz="3700">
                <a:latin typeface="PT Serif"/>
                <a:ea typeface="PT Serif"/>
                <a:cs typeface="PT Serif"/>
                <a:sym typeface="PT Serif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T Serif"/>
              <a:buNone/>
              <a:defRPr sz="3700">
                <a:latin typeface="PT Serif"/>
                <a:ea typeface="PT Serif"/>
                <a:cs typeface="PT Serif"/>
                <a:sym typeface="PT Serif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T Serif"/>
              <a:buNone/>
              <a:defRPr sz="3700">
                <a:latin typeface="PT Serif"/>
                <a:ea typeface="PT Serif"/>
                <a:cs typeface="PT Serif"/>
                <a:sym typeface="PT Serif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T Serif"/>
              <a:buNone/>
              <a:defRPr sz="3700">
                <a:latin typeface="PT Serif"/>
                <a:ea typeface="PT Serif"/>
                <a:cs typeface="PT Serif"/>
                <a:sym typeface="PT Serif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T Serif"/>
              <a:buNone/>
              <a:defRPr sz="3700">
                <a:latin typeface="PT Serif"/>
                <a:ea typeface="PT Serif"/>
                <a:cs typeface="PT Serif"/>
                <a:sym typeface="PT Serif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T Serif"/>
              <a:buNone/>
              <a:defRPr sz="3700">
                <a:latin typeface="PT Serif"/>
                <a:ea typeface="PT Serif"/>
                <a:cs typeface="PT Serif"/>
                <a:sym typeface="PT Serif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T Serif"/>
              <a:buNone/>
              <a:defRPr sz="3700"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4f66474e1_0_220"/>
          <p:cNvSpPr txBox="1">
            <a:spLocks noGrp="1"/>
          </p:cNvSpPr>
          <p:nvPr>
            <p:ph type="title"/>
          </p:nvPr>
        </p:nvSpPr>
        <p:spPr>
          <a:xfrm>
            <a:off x="2315400" y="457774"/>
            <a:ext cx="75612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31" name="Google Shape;231;g84f66474e1_0_220"/>
          <p:cNvSpPr/>
          <p:nvPr/>
        </p:nvSpPr>
        <p:spPr>
          <a:xfrm>
            <a:off x="6072400" y="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g84f66474e1_0_220"/>
          <p:cNvSpPr/>
          <p:nvPr/>
        </p:nvSpPr>
        <p:spPr>
          <a:xfrm>
            <a:off x="6072400" y="635680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4f66474e1_0_224"/>
          <p:cNvSpPr txBox="1">
            <a:spLocks noGrp="1"/>
          </p:cNvSpPr>
          <p:nvPr>
            <p:ph type="ctrTitle"/>
          </p:nvPr>
        </p:nvSpPr>
        <p:spPr>
          <a:xfrm flipH="1">
            <a:off x="7054035" y="2939300"/>
            <a:ext cx="23463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900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5" name="Google Shape;235;g84f66474e1_0_224"/>
          <p:cNvSpPr txBox="1">
            <a:spLocks noGrp="1"/>
          </p:cNvSpPr>
          <p:nvPr>
            <p:ph type="subTitle" idx="1"/>
          </p:nvPr>
        </p:nvSpPr>
        <p:spPr>
          <a:xfrm flipH="1">
            <a:off x="7054019" y="3330242"/>
            <a:ext cx="3222300" cy="22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6" name="Google Shape;236;g84f66474e1_0_224"/>
          <p:cNvSpPr txBox="1">
            <a:spLocks noGrp="1"/>
          </p:cNvSpPr>
          <p:nvPr>
            <p:ph type="ctrTitle" idx="2"/>
          </p:nvPr>
        </p:nvSpPr>
        <p:spPr>
          <a:xfrm flipH="1">
            <a:off x="2321981" y="2939288"/>
            <a:ext cx="24237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9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7" name="Google Shape;237;g84f66474e1_0_224"/>
          <p:cNvSpPr txBox="1">
            <a:spLocks noGrp="1"/>
          </p:cNvSpPr>
          <p:nvPr>
            <p:ph type="subTitle" idx="3"/>
          </p:nvPr>
        </p:nvSpPr>
        <p:spPr>
          <a:xfrm flipH="1">
            <a:off x="2322181" y="3330242"/>
            <a:ext cx="3222300" cy="22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8" name="Google Shape;238;g84f66474e1_0_224"/>
          <p:cNvSpPr txBox="1">
            <a:spLocks noGrp="1"/>
          </p:cNvSpPr>
          <p:nvPr>
            <p:ph type="title" idx="4"/>
          </p:nvPr>
        </p:nvSpPr>
        <p:spPr>
          <a:xfrm>
            <a:off x="2315400" y="459829"/>
            <a:ext cx="7561200" cy="16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g84f66474e1_0_224"/>
          <p:cNvSpPr/>
          <p:nvPr/>
        </p:nvSpPr>
        <p:spPr>
          <a:xfrm>
            <a:off x="6072400" y="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g84f66474e1_0_224"/>
          <p:cNvSpPr/>
          <p:nvPr/>
        </p:nvSpPr>
        <p:spPr>
          <a:xfrm>
            <a:off x="6072400" y="635680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4f66474e1_0_23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g84f66474e1_0_23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44" name="Google Shape;244;g84f66474e1_0_23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45" name="Google Shape;245;g84f66474e1_0_23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46" name="Google Shape;246;g84f66474e1_0_23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47" name="Google Shape;247;g84f66474e1_0_2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8" name="Google Shape;248;g84f66474e1_0_2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g84f66474e1_0_2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4f66474e1_0_2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g84f66474e1_0_24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53" name="Google Shape;253;g84f66474e1_0_2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" name="Google Shape;254;g84f66474e1_0_2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" name="Google Shape;255;g84f66474e1_0_2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4f66474e1_0_247"/>
          <p:cNvSpPr txBox="1">
            <a:spLocks noGrp="1"/>
          </p:cNvSpPr>
          <p:nvPr>
            <p:ph type="ctrTitle"/>
          </p:nvPr>
        </p:nvSpPr>
        <p:spPr>
          <a:xfrm flipH="1">
            <a:off x="8235877" y="2251586"/>
            <a:ext cx="24321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258" name="Google Shape;258;g84f66474e1_0_247"/>
          <p:cNvSpPr txBox="1">
            <a:spLocks noGrp="1"/>
          </p:cNvSpPr>
          <p:nvPr>
            <p:ph type="subTitle" idx="1"/>
          </p:nvPr>
        </p:nvSpPr>
        <p:spPr>
          <a:xfrm flipH="1">
            <a:off x="8042077" y="2801962"/>
            <a:ext cx="2819700" cy="11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9" name="Google Shape;259;g84f66474e1_0_247"/>
          <p:cNvSpPr txBox="1">
            <a:spLocks noGrp="1"/>
          </p:cNvSpPr>
          <p:nvPr>
            <p:ph type="ctrTitle" idx="2"/>
          </p:nvPr>
        </p:nvSpPr>
        <p:spPr>
          <a:xfrm flipH="1">
            <a:off x="5090544" y="2251586"/>
            <a:ext cx="20808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260" name="Google Shape;260;g84f66474e1_0_247"/>
          <p:cNvSpPr txBox="1">
            <a:spLocks noGrp="1"/>
          </p:cNvSpPr>
          <p:nvPr>
            <p:ph type="subTitle" idx="3"/>
          </p:nvPr>
        </p:nvSpPr>
        <p:spPr>
          <a:xfrm flipH="1">
            <a:off x="4721044" y="2801962"/>
            <a:ext cx="2819700" cy="11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1" name="Google Shape;261;g84f66474e1_0_247"/>
          <p:cNvSpPr txBox="1">
            <a:spLocks noGrp="1"/>
          </p:cNvSpPr>
          <p:nvPr>
            <p:ph type="ctrTitle" idx="4"/>
          </p:nvPr>
        </p:nvSpPr>
        <p:spPr>
          <a:xfrm flipH="1">
            <a:off x="8411577" y="4096154"/>
            <a:ext cx="20808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262" name="Google Shape;262;g84f66474e1_0_247"/>
          <p:cNvSpPr txBox="1">
            <a:spLocks noGrp="1"/>
          </p:cNvSpPr>
          <p:nvPr>
            <p:ph type="subTitle" idx="5"/>
          </p:nvPr>
        </p:nvSpPr>
        <p:spPr>
          <a:xfrm flipH="1">
            <a:off x="8042077" y="4639171"/>
            <a:ext cx="28197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3" name="Google Shape;263;g84f66474e1_0_247"/>
          <p:cNvSpPr txBox="1">
            <a:spLocks noGrp="1"/>
          </p:cNvSpPr>
          <p:nvPr>
            <p:ph type="ctrTitle" idx="6"/>
          </p:nvPr>
        </p:nvSpPr>
        <p:spPr>
          <a:xfrm flipH="1">
            <a:off x="1699623" y="2251586"/>
            <a:ext cx="20808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264" name="Google Shape;264;g84f66474e1_0_247"/>
          <p:cNvSpPr txBox="1">
            <a:spLocks noGrp="1"/>
          </p:cNvSpPr>
          <p:nvPr>
            <p:ph type="subTitle" idx="7"/>
          </p:nvPr>
        </p:nvSpPr>
        <p:spPr>
          <a:xfrm flipH="1">
            <a:off x="1330123" y="2801962"/>
            <a:ext cx="28197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5" name="Google Shape;265;g84f66474e1_0_247"/>
          <p:cNvSpPr txBox="1">
            <a:spLocks noGrp="1"/>
          </p:cNvSpPr>
          <p:nvPr>
            <p:ph type="ctrTitle" idx="8"/>
          </p:nvPr>
        </p:nvSpPr>
        <p:spPr>
          <a:xfrm flipH="1">
            <a:off x="5090544" y="4096154"/>
            <a:ext cx="20808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266" name="Google Shape;266;g84f66474e1_0_247"/>
          <p:cNvSpPr txBox="1">
            <a:spLocks noGrp="1"/>
          </p:cNvSpPr>
          <p:nvPr>
            <p:ph type="subTitle" idx="9"/>
          </p:nvPr>
        </p:nvSpPr>
        <p:spPr>
          <a:xfrm flipH="1">
            <a:off x="4721044" y="4639171"/>
            <a:ext cx="28197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7" name="Google Shape;267;g84f66474e1_0_247"/>
          <p:cNvSpPr txBox="1">
            <a:spLocks noGrp="1"/>
          </p:cNvSpPr>
          <p:nvPr>
            <p:ph type="ctrTitle" idx="13"/>
          </p:nvPr>
        </p:nvSpPr>
        <p:spPr>
          <a:xfrm flipH="1">
            <a:off x="1523923" y="4096154"/>
            <a:ext cx="24321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268" name="Google Shape;268;g84f66474e1_0_247"/>
          <p:cNvSpPr txBox="1">
            <a:spLocks noGrp="1"/>
          </p:cNvSpPr>
          <p:nvPr>
            <p:ph type="subTitle" idx="14"/>
          </p:nvPr>
        </p:nvSpPr>
        <p:spPr>
          <a:xfrm flipH="1">
            <a:off x="1330123" y="4639159"/>
            <a:ext cx="28197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9" name="Google Shape;269;g84f66474e1_0_247"/>
          <p:cNvSpPr txBox="1">
            <a:spLocks noGrp="1"/>
          </p:cNvSpPr>
          <p:nvPr>
            <p:ph type="title" idx="15"/>
          </p:nvPr>
        </p:nvSpPr>
        <p:spPr>
          <a:xfrm>
            <a:off x="2315400" y="457605"/>
            <a:ext cx="7561200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g84f66474e1_0_247"/>
          <p:cNvSpPr/>
          <p:nvPr/>
        </p:nvSpPr>
        <p:spPr>
          <a:xfrm>
            <a:off x="6072400" y="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84f66474e1_0_247"/>
          <p:cNvSpPr/>
          <p:nvPr/>
        </p:nvSpPr>
        <p:spPr>
          <a:xfrm>
            <a:off x="6072400" y="635680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13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4f66474e1_0_263"/>
          <p:cNvSpPr txBox="1">
            <a:spLocks noGrp="1"/>
          </p:cNvSpPr>
          <p:nvPr>
            <p:ph type="subTitle" idx="1"/>
          </p:nvPr>
        </p:nvSpPr>
        <p:spPr>
          <a:xfrm flipH="1">
            <a:off x="960000" y="1847600"/>
            <a:ext cx="10272000" cy="43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lphaLcPeriod"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romanLcPeriod"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rabicPeriod"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lphaLcPeriod"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romanLcPeriod"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rabicPeriod"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lphaLcPeriod"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274" name="Google Shape;274;g84f66474e1_0_263"/>
          <p:cNvSpPr txBox="1">
            <a:spLocks noGrp="1"/>
          </p:cNvSpPr>
          <p:nvPr>
            <p:ph type="title"/>
          </p:nvPr>
        </p:nvSpPr>
        <p:spPr>
          <a:xfrm>
            <a:off x="1168400" y="456167"/>
            <a:ext cx="98553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g84f66474e1_0_263"/>
          <p:cNvSpPr/>
          <p:nvPr/>
        </p:nvSpPr>
        <p:spPr>
          <a:xfrm>
            <a:off x="6072400" y="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84f66474e1_0_263"/>
          <p:cNvSpPr/>
          <p:nvPr/>
        </p:nvSpPr>
        <p:spPr>
          <a:xfrm>
            <a:off x="6072400" y="635680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84f66474e1_0_268"/>
          <p:cNvSpPr txBox="1">
            <a:spLocks noGrp="1"/>
          </p:cNvSpPr>
          <p:nvPr>
            <p:ph type="subTitle" idx="1"/>
          </p:nvPr>
        </p:nvSpPr>
        <p:spPr>
          <a:xfrm flipH="1">
            <a:off x="960100" y="1996233"/>
            <a:ext cx="3002700" cy="38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279" name="Google Shape;279;g84f66474e1_0_268"/>
          <p:cNvSpPr txBox="1">
            <a:spLocks noGrp="1"/>
          </p:cNvSpPr>
          <p:nvPr>
            <p:ph type="title"/>
          </p:nvPr>
        </p:nvSpPr>
        <p:spPr>
          <a:xfrm>
            <a:off x="1168400" y="457758"/>
            <a:ext cx="98553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80" name="Google Shape;280;g84f66474e1_0_268"/>
          <p:cNvSpPr/>
          <p:nvPr/>
        </p:nvSpPr>
        <p:spPr>
          <a:xfrm>
            <a:off x="6072400" y="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84f66474e1_0_268"/>
          <p:cNvSpPr/>
          <p:nvPr/>
        </p:nvSpPr>
        <p:spPr>
          <a:xfrm>
            <a:off x="6072400" y="635680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SECTION_TITLE_AND_DESCRIPTION_1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4f66474e1_0_273"/>
          <p:cNvSpPr/>
          <p:nvPr/>
        </p:nvSpPr>
        <p:spPr>
          <a:xfrm>
            <a:off x="-33" y="0"/>
            <a:ext cx="12205200" cy="4268100"/>
          </a:xfrm>
          <a:prstGeom prst="rect">
            <a:avLst/>
          </a:prstGeom>
          <a:gradFill>
            <a:gsLst>
              <a:gs pos="0">
                <a:srgbClr val="4B78DB">
                  <a:alpha val="30980"/>
                </a:srgbClr>
              </a:gs>
              <a:gs pos="100000">
                <a:srgbClr val="00CECE">
                  <a:alpha val="3098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84f66474e1_0_273"/>
          <p:cNvSpPr txBox="1">
            <a:spLocks noGrp="1"/>
          </p:cNvSpPr>
          <p:nvPr>
            <p:ph type="subTitle" idx="1"/>
          </p:nvPr>
        </p:nvSpPr>
        <p:spPr>
          <a:xfrm>
            <a:off x="6404567" y="754100"/>
            <a:ext cx="4769100" cy="19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5" name="Google Shape;285;g84f66474e1_0_273"/>
          <p:cNvSpPr txBox="1">
            <a:spLocks noGrp="1"/>
          </p:cNvSpPr>
          <p:nvPr>
            <p:ph type="title"/>
          </p:nvPr>
        </p:nvSpPr>
        <p:spPr>
          <a:xfrm>
            <a:off x="705700" y="1019900"/>
            <a:ext cx="5012100" cy="12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80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80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80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80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80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80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80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80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8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g84f66474e1_0_273"/>
          <p:cNvSpPr txBox="1"/>
          <p:nvPr/>
        </p:nvSpPr>
        <p:spPr>
          <a:xfrm>
            <a:off x="6404567" y="2108567"/>
            <a:ext cx="4827600" cy="12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-US" sz="1300" b="1" i="0" u="none" strike="noStrike" cap="none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/>
              </a:rPr>
              <a:t>Slidesgo</a:t>
            </a:r>
            <a:r>
              <a:rPr lang="en-US"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-US" sz="1300" b="1" i="0" u="none" strike="noStrike" cap="none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Flaticon</a:t>
            </a:r>
            <a:r>
              <a:rPr lang="en-US"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-US" sz="1300" b="1" i="0" u="none" strike="noStrike" cap="none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Freepik</a:t>
            </a:r>
            <a:endParaRPr sz="13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g84f66474e1_0_273"/>
          <p:cNvSpPr/>
          <p:nvPr/>
        </p:nvSpPr>
        <p:spPr>
          <a:xfrm>
            <a:off x="6072400" y="0"/>
            <a:ext cx="47100" cy="349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84f66474e1_0_273"/>
          <p:cNvSpPr/>
          <p:nvPr/>
        </p:nvSpPr>
        <p:spPr>
          <a:xfrm>
            <a:off x="6072400" y="6356800"/>
            <a:ext cx="47100" cy="50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753ff4ce29_1_40"/>
          <p:cNvSpPr txBox="1">
            <a:spLocks noGrp="1"/>
          </p:cNvSpPr>
          <p:nvPr>
            <p:ph type="ctrTitle"/>
          </p:nvPr>
        </p:nvSpPr>
        <p:spPr>
          <a:xfrm flipH="1">
            <a:off x="7054035" y="2939300"/>
            <a:ext cx="2346300" cy="60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9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" name="Google Shape;25;g753ff4ce29_1_40"/>
          <p:cNvSpPr txBox="1">
            <a:spLocks noGrp="1"/>
          </p:cNvSpPr>
          <p:nvPr>
            <p:ph type="subTitle" idx="1"/>
          </p:nvPr>
        </p:nvSpPr>
        <p:spPr>
          <a:xfrm flipH="1">
            <a:off x="7054019" y="3330242"/>
            <a:ext cx="3222300" cy="227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" name="Google Shape;26;g753ff4ce29_1_40"/>
          <p:cNvSpPr txBox="1">
            <a:spLocks noGrp="1"/>
          </p:cNvSpPr>
          <p:nvPr>
            <p:ph type="ctrTitle" idx="2"/>
          </p:nvPr>
        </p:nvSpPr>
        <p:spPr>
          <a:xfrm flipH="1">
            <a:off x="2321981" y="2939288"/>
            <a:ext cx="2423700" cy="60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9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g753ff4ce29_1_40"/>
          <p:cNvSpPr txBox="1">
            <a:spLocks noGrp="1"/>
          </p:cNvSpPr>
          <p:nvPr>
            <p:ph type="subTitle" idx="3"/>
          </p:nvPr>
        </p:nvSpPr>
        <p:spPr>
          <a:xfrm flipH="1">
            <a:off x="2322181" y="3330242"/>
            <a:ext cx="3222300" cy="227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" name="Google Shape;28;g753ff4ce29_1_40"/>
          <p:cNvSpPr txBox="1">
            <a:spLocks noGrp="1"/>
          </p:cNvSpPr>
          <p:nvPr>
            <p:ph type="title" idx="4"/>
          </p:nvPr>
        </p:nvSpPr>
        <p:spPr>
          <a:xfrm>
            <a:off x="2315400" y="459829"/>
            <a:ext cx="7561200" cy="168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g753ff4ce29_1_40"/>
          <p:cNvSpPr/>
          <p:nvPr/>
        </p:nvSpPr>
        <p:spPr>
          <a:xfrm>
            <a:off x="6072400" y="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g753ff4ce29_1_40"/>
          <p:cNvSpPr/>
          <p:nvPr/>
        </p:nvSpPr>
        <p:spPr>
          <a:xfrm>
            <a:off x="6072400" y="635680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rgbClr val="4B78DB">
                <a:alpha val="74117"/>
              </a:srgbClr>
            </a:gs>
            <a:gs pos="100000">
              <a:srgbClr val="00CECE">
                <a:alpha val="75686"/>
              </a:srgbClr>
            </a:gs>
          </a:gsLst>
          <a:lin ang="0" scaled="0"/>
        </a:gra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4f66474e1_0_280"/>
          <p:cNvSpPr txBox="1">
            <a:spLocks noGrp="1"/>
          </p:cNvSpPr>
          <p:nvPr>
            <p:ph type="title"/>
          </p:nvPr>
        </p:nvSpPr>
        <p:spPr>
          <a:xfrm>
            <a:off x="1457800" y="2144400"/>
            <a:ext cx="9276300" cy="25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128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291" name="Google Shape;291;g84f66474e1_0_280"/>
          <p:cNvSpPr/>
          <p:nvPr/>
        </p:nvSpPr>
        <p:spPr>
          <a:xfrm>
            <a:off x="6072400" y="0"/>
            <a:ext cx="47100" cy="50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84f66474e1_0_280"/>
          <p:cNvSpPr/>
          <p:nvPr/>
        </p:nvSpPr>
        <p:spPr>
          <a:xfrm>
            <a:off x="6072400" y="6356800"/>
            <a:ext cx="47100" cy="50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4f66474e1_0_284"/>
          <p:cNvSpPr/>
          <p:nvPr/>
        </p:nvSpPr>
        <p:spPr>
          <a:xfrm>
            <a:off x="0" y="1510333"/>
            <a:ext cx="12192000" cy="5348100"/>
          </a:xfrm>
          <a:prstGeom prst="rect">
            <a:avLst/>
          </a:prstGeom>
          <a:gradFill>
            <a:gsLst>
              <a:gs pos="0">
                <a:srgbClr val="7194E2"/>
              </a:gs>
              <a:gs pos="100000">
                <a:srgbClr val="4FE2E2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g84f66474e1_0_284"/>
          <p:cNvSpPr/>
          <p:nvPr/>
        </p:nvSpPr>
        <p:spPr>
          <a:xfrm>
            <a:off x="6072400" y="6356800"/>
            <a:ext cx="47100" cy="50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84f66474e1_0_284"/>
          <p:cNvSpPr txBox="1">
            <a:spLocks noGrp="1"/>
          </p:cNvSpPr>
          <p:nvPr>
            <p:ph type="body" idx="1"/>
          </p:nvPr>
        </p:nvSpPr>
        <p:spPr>
          <a:xfrm>
            <a:off x="2936467" y="2671133"/>
            <a:ext cx="6319200" cy="28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19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leway SemiBold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 Light"/>
              <a:buChar char="○"/>
              <a:defRPr>
                <a:solidFill>
                  <a:schemeClr val="lt1"/>
                </a:solidFill>
              </a:defRPr>
            </a:lvl2pPr>
            <a:lvl3pPr marL="1371600" lvl="2" indent="-355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Light"/>
              <a:buChar char="■"/>
              <a:defRPr>
                <a:solidFill>
                  <a:schemeClr val="lt1"/>
                </a:solidFill>
              </a:defRPr>
            </a:lvl3pPr>
            <a:lvl4pPr marL="1828800" lvl="3" indent="-355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Light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■"/>
              <a:defRPr>
                <a:solidFill>
                  <a:schemeClr val="lt1"/>
                </a:solidFill>
              </a:defRPr>
            </a:lvl6pPr>
            <a:lvl7pPr marL="3200400" lvl="6" indent="-3365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 Light"/>
              <a:buChar char="●"/>
              <a:defRPr>
                <a:solidFill>
                  <a:schemeClr val="lt1"/>
                </a:solidFill>
              </a:defRPr>
            </a:lvl7pPr>
            <a:lvl8pPr marL="3657600" lvl="7" indent="-3365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 Light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600"/>
              <a:buFont typeface="Nunito Light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7" name="Google Shape;297;g84f66474e1_0_284"/>
          <p:cNvSpPr txBox="1">
            <a:spLocks noGrp="1"/>
          </p:cNvSpPr>
          <p:nvPr>
            <p:ph type="title"/>
          </p:nvPr>
        </p:nvSpPr>
        <p:spPr>
          <a:xfrm>
            <a:off x="2315400" y="459829"/>
            <a:ext cx="7561200" cy="16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8" name="Google Shape;298;g84f66474e1_0_284"/>
          <p:cNvSpPr/>
          <p:nvPr/>
        </p:nvSpPr>
        <p:spPr>
          <a:xfrm>
            <a:off x="6072400" y="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84f66474e1_0_290"/>
          <p:cNvSpPr txBox="1">
            <a:spLocks noGrp="1"/>
          </p:cNvSpPr>
          <p:nvPr>
            <p:ph type="subTitle" idx="1"/>
          </p:nvPr>
        </p:nvSpPr>
        <p:spPr>
          <a:xfrm>
            <a:off x="8013733" y="2842100"/>
            <a:ext cx="3341100" cy="19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01" name="Google Shape;301;g84f66474e1_0_290"/>
          <p:cNvSpPr txBox="1">
            <a:spLocks noGrp="1"/>
          </p:cNvSpPr>
          <p:nvPr>
            <p:ph type="title"/>
          </p:nvPr>
        </p:nvSpPr>
        <p:spPr>
          <a:xfrm>
            <a:off x="7236467" y="474832"/>
            <a:ext cx="4130400" cy="12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8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8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8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8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8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8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8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8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8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rgbClr val="7194E2"/>
            </a:gs>
            <a:gs pos="100000">
              <a:srgbClr val="4FE2E2"/>
            </a:gs>
          </a:gsLst>
          <a:lin ang="0" scaled="0"/>
        </a:gra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84f66474e1_0_293"/>
          <p:cNvSpPr txBox="1">
            <a:spLocks noGrp="1"/>
          </p:cNvSpPr>
          <p:nvPr>
            <p:ph type="subTitle" idx="1"/>
          </p:nvPr>
        </p:nvSpPr>
        <p:spPr>
          <a:xfrm flipH="1">
            <a:off x="960100" y="4836667"/>
            <a:ext cx="2021100" cy="11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4" name="Google Shape;304;g84f66474e1_0_293"/>
          <p:cNvSpPr txBox="1">
            <a:spLocks noGrp="1"/>
          </p:cNvSpPr>
          <p:nvPr>
            <p:ph type="title"/>
          </p:nvPr>
        </p:nvSpPr>
        <p:spPr>
          <a:xfrm>
            <a:off x="2315400" y="459829"/>
            <a:ext cx="7561200" cy="16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5" name="Google Shape;305;g84f66474e1_0_293"/>
          <p:cNvSpPr/>
          <p:nvPr/>
        </p:nvSpPr>
        <p:spPr>
          <a:xfrm>
            <a:off x="6072400" y="0"/>
            <a:ext cx="47100" cy="50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84f66474e1_0_293"/>
          <p:cNvSpPr/>
          <p:nvPr/>
        </p:nvSpPr>
        <p:spPr>
          <a:xfrm>
            <a:off x="6072400" y="6356800"/>
            <a:ext cx="47100" cy="50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">
  <p:cSld name="CUSTOM_12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84f66474e1_0_298"/>
          <p:cNvSpPr/>
          <p:nvPr/>
        </p:nvSpPr>
        <p:spPr>
          <a:xfrm>
            <a:off x="13167" y="9100"/>
            <a:ext cx="12192000" cy="6858000"/>
          </a:xfrm>
          <a:prstGeom prst="rect">
            <a:avLst/>
          </a:prstGeom>
          <a:gradFill>
            <a:gsLst>
              <a:gs pos="0">
                <a:srgbClr val="4B78DB">
                  <a:alpha val="27450"/>
                </a:srgbClr>
              </a:gs>
              <a:gs pos="100000">
                <a:srgbClr val="00CECE">
                  <a:alpha val="3098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84f66474e1_0_298"/>
          <p:cNvSpPr/>
          <p:nvPr/>
        </p:nvSpPr>
        <p:spPr>
          <a:xfrm flipH="1">
            <a:off x="-33" y="5315967"/>
            <a:ext cx="12205200" cy="1542300"/>
          </a:xfrm>
          <a:prstGeom prst="rect">
            <a:avLst/>
          </a:prstGeom>
          <a:gradFill>
            <a:gsLst>
              <a:gs pos="0">
                <a:srgbClr val="7194E2">
                  <a:alpha val="30980"/>
                </a:srgbClr>
              </a:gs>
              <a:gs pos="100000">
                <a:srgbClr val="4FE2E2">
                  <a:alpha val="3098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g84f66474e1_0_298"/>
          <p:cNvSpPr txBox="1">
            <a:spLocks noGrp="1"/>
          </p:cNvSpPr>
          <p:nvPr>
            <p:ph type="title"/>
          </p:nvPr>
        </p:nvSpPr>
        <p:spPr>
          <a:xfrm>
            <a:off x="1890000" y="5272900"/>
            <a:ext cx="8412000" cy="10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1" name="Google Shape;311;g84f66474e1_0_298"/>
          <p:cNvSpPr/>
          <p:nvPr/>
        </p:nvSpPr>
        <p:spPr>
          <a:xfrm>
            <a:off x="6072400" y="0"/>
            <a:ext cx="47100" cy="50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84f66474e1_0_298"/>
          <p:cNvSpPr/>
          <p:nvPr/>
        </p:nvSpPr>
        <p:spPr>
          <a:xfrm>
            <a:off x="6072400" y="6356800"/>
            <a:ext cx="47100" cy="50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84f66474e1_0_304"/>
          <p:cNvSpPr txBox="1">
            <a:spLocks noGrp="1"/>
          </p:cNvSpPr>
          <p:nvPr>
            <p:ph type="title" hasCustomPrompt="1"/>
          </p:nvPr>
        </p:nvSpPr>
        <p:spPr>
          <a:xfrm>
            <a:off x="6787500" y="1403867"/>
            <a:ext cx="3744900" cy="16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93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5" name="Google Shape;315;g84f66474e1_0_304"/>
          <p:cNvSpPr txBox="1">
            <a:spLocks noGrp="1"/>
          </p:cNvSpPr>
          <p:nvPr>
            <p:ph type="subTitle" idx="1"/>
          </p:nvPr>
        </p:nvSpPr>
        <p:spPr>
          <a:xfrm flipH="1">
            <a:off x="4642811" y="5033778"/>
            <a:ext cx="2906400" cy="11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6" name="Google Shape;316;g84f66474e1_0_304"/>
          <p:cNvSpPr txBox="1">
            <a:spLocks noGrp="1"/>
          </p:cNvSpPr>
          <p:nvPr>
            <p:ph type="title" idx="2"/>
          </p:nvPr>
        </p:nvSpPr>
        <p:spPr>
          <a:xfrm>
            <a:off x="2315400" y="456009"/>
            <a:ext cx="7561200" cy="16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17" name="Google Shape;317;g84f66474e1_0_304"/>
          <p:cNvSpPr txBox="1">
            <a:spLocks noGrp="1"/>
          </p:cNvSpPr>
          <p:nvPr>
            <p:ph type="title" idx="3" hasCustomPrompt="1"/>
          </p:nvPr>
        </p:nvSpPr>
        <p:spPr>
          <a:xfrm>
            <a:off x="6787500" y="3563533"/>
            <a:ext cx="3744900" cy="16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9300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8" name="Google Shape;318;g84f66474e1_0_304"/>
          <p:cNvSpPr txBox="1">
            <a:spLocks noGrp="1"/>
          </p:cNvSpPr>
          <p:nvPr>
            <p:ph type="subTitle" idx="4"/>
          </p:nvPr>
        </p:nvSpPr>
        <p:spPr>
          <a:xfrm flipH="1">
            <a:off x="7254100" y="4793667"/>
            <a:ext cx="2811600" cy="11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9" name="Google Shape;319;g84f66474e1_0_304"/>
          <p:cNvSpPr txBox="1">
            <a:spLocks noGrp="1"/>
          </p:cNvSpPr>
          <p:nvPr>
            <p:ph type="subTitle" idx="5"/>
          </p:nvPr>
        </p:nvSpPr>
        <p:spPr>
          <a:xfrm flipH="1">
            <a:off x="7254100" y="2644576"/>
            <a:ext cx="2811600" cy="11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0" name="Google Shape;320;g84f66474e1_0_304"/>
          <p:cNvSpPr/>
          <p:nvPr/>
        </p:nvSpPr>
        <p:spPr>
          <a:xfrm>
            <a:off x="6072400" y="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g84f66474e1_0_304"/>
          <p:cNvSpPr/>
          <p:nvPr/>
        </p:nvSpPr>
        <p:spPr>
          <a:xfrm>
            <a:off x="6072400" y="635680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3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84f66474e1_0_313"/>
          <p:cNvSpPr/>
          <p:nvPr/>
        </p:nvSpPr>
        <p:spPr>
          <a:xfrm>
            <a:off x="-67" y="1488867"/>
            <a:ext cx="12192000" cy="5369100"/>
          </a:xfrm>
          <a:prstGeom prst="rect">
            <a:avLst/>
          </a:prstGeom>
          <a:gradFill>
            <a:gsLst>
              <a:gs pos="0">
                <a:srgbClr val="7194E2"/>
              </a:gs>
              <a:gs pos="100000">
                <a:srgbClr val="4FE2E2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g84f66474e1_0_313"/>
          <p:cNvSpPr txBox="1">
            <a:spLocks noGrp="1"/>
          </p:cNvSpPr>
          <p:nvPr>
            <p:ph type="title"/>
          </p:nvPr>
        </p:nvSpPr>
        <p:spPr>
          <a:xfrm>
            <a:off x="2315400" y="457774"/>
            <a:ext cx="75612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25" name="Google Shape;325;g84f66474e1_0_313"/>
          <p:cNvSpPr/>
          <p:nvPr/>
        </p:nvSpPr>
        <p:spPr>
          <a:xfrm>
            <a:off x="6072400" y="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84f66474e1_0_313"/>
          <p:cNvSpPr/>
          <p:nvPr/>
        </p:nvSpPr>
        <p:spPr>
          <a:xfrm>
            <a:off x="6034967" y="6356867"/>
            <a:ext cx="47100" cy="50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BODY_2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84f66474e1_0_318"/>
          <p:cNvSpPr/>
          <p:nvPr/>
        </p:nvSpPr>
        <p:spPr>
          <a:xfrm>
            <a:off x="0" y="3534933"/>
            <a:ext cx="12192000" cy="3323700"/>
          </a:xfrm>
          <a:prstGeom prst="rect">
            <a:avLst/>
          </a:prstGeom>
          <a:gradFill>
            <a:gsLst>
              <a:gs pos="0">
                <a:srgbClr val="7194E2"/>
              </a:gs>
              <a:gs pos="100000">
                <a:srgbClr val="4FE2E2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g84f66474e1_0_318"/>
          <p:cNvSpPr/>
          <p:nvPr/>
        </p:nvSpPr>
        <p:spPr>
          <a:xfrm>
            <a:off x="6072400" y="6356800"/>
            <a:ext cx="47100" cy="50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g84f66474e1_0_318"/>
          <p:cNvSpPr txBox="1">
            <a:spLocks noGrp="1"/>
          </p:cNvSpPr>
          <p:nvPr>
            <p:ph type="title"/>
          </p:nvPr>
        </p:nvSpPr>
        <p:spPr>
          <a:xfrm>
            <a:off x="2315400" y="459829"/>
            <a:ext cx="7561200" cy="16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31" name="Google Shape;331;g84f66474e1_0_318"/>
          <p:cNvSpPr/>
          <p:nvPr/>
        </p:nvSpPr>
        <p:spPr>
          <a:xfrm>
            <a:off x="6072400" y="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g84f66474e1_0_318"/>
          <p:cNvSpPr txBox="1">
            <a:spLocks noGrp="1"/>
          </p:cNvSpPr>
          <p:nvPr>
            <p:ph type="ctrTitle" idx="2"/>
          </p:nvPr>
        </p:nvSpPr>
        <p:spPr>
          <a:xfrm flipH="1">
            <a:off x="6609837" y="2641933"/>
            <a:ext cx="1914300" cy="8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900">
                <a:solidFill>
                  <a:schemeClr val="accent4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3" name="Google Shape;333;g84f66474e1_0_318"/>
          <p:cNvSpPr txBox="1">
            <a:spLocks noGrp="1"/>
          </p:cNvSpPr>
          <p:nvPr>
            <p:ph type="subTitle" idx="1"/>
          </p:nvPr>
        </p:nvSpPr>
        <p:spPr>
          <a:xfrm flipH="1">
            <a:off x="6257637" y="3544400"/>
            <a:ext cx="2266500" cy="14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334" name="Google Shape;334;g84f66474e1_0_318"/>
          <p:cNvSpPr txBox="1">
            <a:spLocks noGrp="1"/>
          </p:cNvSpPr>
          <p:nvPr>
            <p:ph type="ctrTitle" idx="3"/>
          </p:nvPr>
        </p:nvSpPr>
        <p:spPr>
          <a:xfrm flipH="1">
            <a:off x="3611285" y="2670233"/>
            <a:ext cx="1955100" cy="8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9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5" name="Google Shape;335;g84f66474e1_0_318"/>
          <p:cNvSpPr txBox="1">
            <a:spLocks noGrp="1"/>
          </p:cNvSpPr>
          <p:nvPr>
            <p:ph type="subTitle" idx="4"/>
          </p:nvPr>
        </p:nvSpPr>
        <p:spPr>
          <a:xfrm flipH="1">
            <a:off x="3611085" y="3544400"/>
            <a:ext cx="2266500" cy="14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4f66474e1_0_327"/>
          <p:cNvSpPr txBox="1">
            <a:spLocks noGrp="1"/>
          </p:cNvSpPr>
          <p:nvPr>
            <p:ph type="ctrTitle"/>
          </p:nvPr>
        </p:nvSpPr>
        <p:spPr>
          <a:xfrm flipH="1">
            <a:off x="971150" y="5022433"/>
            <a:ext cx="27264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g84f66474e1_0_327"/>
          <p:cNvSpPr txBox="1">
            <a:spLocks noGrp="1"/>
          </p:cNvSpPr>
          <p:nvPr>
            <p:ph type="subTitle" idx="1"/>
          </p:nvPr>
        </p:nvSpPr>
        <p:spPr>
          <a:xfrm flipH="1">
            <a:off x="931550" y="3474333"/>
            <a:ext cx="2805600" cy="16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9" name="Google Shape;339;g84f66474e1_0_327"/>
          <p:cNvSpPr txBox="1">
            <a:spLocks noGrp="1"/>
          </p:cNvSpPr>
          <p:nvPr>
            <p:ph type="ctrTitle" idx="2"/>
          </p:nvPr>
        </p:nvSpPr>
        <p:spPr>
          <a:xfrm flipH="1">
            <a:off x="4726520" y="5022442"/>
            <a:ext cx="27264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g84f66474e1_0_327"/>
          <p:cNvSpPr txBox="1">
            <a:spLocks noGrp="1"/>
          </p:cNvSpPr>
          <p:nvPr>
            <p:ph type="subTitle" idx="3"/>
          </p:nvPr>
        </p:nvSpPr>
        <p:spPr>
          <a:xfrm flipH="1">
            <a:off x="4720948" y="3968733"/>
            <a:ext cx="2841600" cy="11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1" name="Google Shape;341;g84f66474e1_0_327"/>
          <p:cNvSpPr txBox="1">
            <a:spLocks noGrp="1"/>
          </p:cNvSpPr>
          <p:nvPr>
            <p:ph type="ctrTitle" idx="4"/>
          </p:nvPr>
        </p:nvSpPr>
        <p:spPr>
          <a:xfrm flipH="1">
            <a:off x="8421234" y="5022433"/>
            <a:ext cx="2841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g84f66474e1_0_327"/>
          <p:cNvSpPr txBox="1">
            <a:spLocks noGrp="1"/>
          </p:cNvSpPr>
          <p:nvPr>
            <p:ph type="subTitle" idx="5"/>
          </p:nvPr>
        </p:nvSpPr>
        <p:spPr>
          <a:xfrm flipH="1">
            <a:off x="8390551" y="3474333"/>
            <a:ext cx="2903100" cy="16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3" name="Google Shape;343;g84f66474e1_0_327"/>
          <p:cNvSpPr txBox="1">
            <a:spLocks noGrp="1"/>
          </p:cNvSpPr>
          <p:nvPr>
            <p:ph type="title" idx="6"/>
          </p:nvPr>
        </p:nvSpPr>
        <p:spPr>
          <a:xfrm>
            <a:off x="2315400" y="456009"/>
            <a:ext cx="7561200" cy="16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44" name="Google Shape;344;g84f66474e1_0_327"/>
          <p:cNvSpPr/>
          <p:nvPr/>
        </p:nvSpPr>
        <p:spPr>
          <a:xfrm>
            <a:off x="6072400" y="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g84f66474e1_0_327"/>
          <p:cNvSpPr/>
          <p:nvPr/>
        </p:nvSpPr>
        <p:spPr>
          <a:xfrm>
            <a:off x="6072400" y="635680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g84f66474e1_0_327"/>
          <p:cNvSpPr/>
          <p:nvPr/>
        </p:nvSpPr>
        <p:spPr>
          <a:xfrm>
            <a:off x="-43900" y="1724100"/>
            <a:ext cx="12276300" cy="1488300"/>
          </a:xfrm>
          <a:prstGeom prst="rect">
            <a:avLst/>
          </a:prstGeom>
          <a:gradFill>
            <a:gsLst>
              <a:gs pos="0">
                <a:srgbClr val="4B78DB">
                  <a:alpha val="74117"/>
                </a:srgbClr>
              </a:gs>
              <a:gs pos="100000">
                <a:srgbClr val="00CECE">
                  <a:alpha val="75686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2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84f66474e1_0_338"/>
          <p:cNvSpPr/>
          <p:nvPr/>
        </p:nvSpPr>
        <p:spPr>
          <a:xfrm>
            <a:off x="6072400" y="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g84f66474e1_0_338"/>
          <p:cNvSpPr/>
          <p:nvPr/>
        </p:nvSpPr>
        <p:spPr>
          <a:xfrm>
            <a:off x="6072400" y="635680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g84f66474e1_0_338"/>
          <p:cNvSpPr txBox="1">
            <a:spLocks noGrp="1"/>
          </p:cNvSpPr>
          <p:nvPr>
            <p:ph type="ctrTitle"/>
          </p:nvPr>
        </p:nvSpPr>
        <p:spPr>
          <a:xfrm flipH="1">
            <a:off x="2754114" y="1867078"/>
            <a:ext cx="20808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51" name="Google Shape;351;g84f66474e1_0_338"/>
          <p:cNvSpPr txBox="1">
            <a:spLocks noGrp="1"/>
          </p:cNvSpPr>
          <p:nvPr>
            <p:ph type="subTitle" idx="1"/>
          </p:nvPr>
        </p:nvSpPr>
        <p:spPr>
          <a:xfrm flipH="1">
            <a:off x="2754214" y="2403433"/>
            <a:ext cx="2885100" cy="11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52" name="Google Shape;352;g84f66474e1_0_338"/>
          <p:cNvSpPr txBox="1">
            <a:spLocks noGrp="1"/>
          </p:cNvSpPr>
          <p:nvPr>
            <p:ph type="ctrTitle" idx="2"/>
          </p:nvPr>
        </p:nvSpPr>
        <p:spPr>
          <a:xfrm flipH="1">
            <a:off x="8114686" y="1867231"/>
            <a:ext cx="20808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53" name="Google Shape;353;g84f66474e1_0_338"/>
          <p:cNvSpPr txBox="1">
            <a:spLocks noGrp="1"/>
          </p:cNvSpPr>
          <p:nvPr>
            <p:ph type="subTitle" idx="3"/>
          </p:nvPr>
        </p:nvSpPr>
        <p:spPr>
          <a:xfrm flipH="1">
            <a:off x="8114586" y="2406719"/>
            <a:ext cx="2950500" cy="11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54" name="Google Shape;354;g84f66474e1_0_338"/>
          <p:cNvSpPr txBox="1">
            <a:spLocks noGrp="1"/>
          </p:cNvSpPr>
          <p:nvPr>
            <p:ph type="ctrTitle" idx="4"/>
          </p:nvPr>
        </p:nvSpPr>
        <p:spPr>
          <a:xfrm flipH="1">
            <a:off x="2754114" y="4255199"/>
            <a:ext cx="20808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55" name="Google Shape;355;g84f66474e1_0_338"/>
          <p:cNvSpPr txBox="1">
            <a:spLocks noGrp="1"/>
          </p:cNvSpPr>
          <p:nvPr>
            <p:ph type="subTitle" idx="5"/>
          </p:nvPr>
        </p:nvSpPr>
        <p:spPr>
          <a:xfrm flipH="1">
            <a:off x="2754214" y="4804075"/>
            <a:ext cx="2885100" cy="11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56" name="Google Shape;356;g84f66474e1_0_338"/>
          <p:cNvSpPr txBox="1">
            <a:spLocks noGrp="1"/>
          </p:cNvSpPr>
          <p:nvPr>
            <p:ph type="ctrTitle" idx="6"/>
          </p:nvPr>
        </p:nvSpPr>
        <p:spPr>
          <a:xfrm flipH="1">
            <a:off x="8114686" y="4255352"/>
            <a:ext cx="24204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57" name="Google Shape;357;g84f66474e1_0_338"/>
          <p:cNvSpPr txBox="1">
            <a:spLocks noGrp="1"/>
          </p:cNvSpPr>
          <p:nvPr>
            <p:ph type="subTitle" idx="7"/>
          </p:nvPr>
        </p:nvSpPr>
        <p:spPr>
          <a:xfrm flipH="1">
            <a:off x="8114786" y="4804227"/>
            <a:ext cx="2820300" cy="11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58" name="Google Shape;358;g84f66474e1_0_338"/>
          <p:cNvSpPr txBox="1">
            <a:spLocks noGrp="1"/>
          </p:cNvSpPr>
          <p:nvPr>
            <p:ph type="title" idx="8"/>
          </p:nvPr>
        </p:nvSpPr>
        <p:spPr>
          <a:xfrm>
            <a:off x="2315400" y="456005"/>
            <a:ext cx="75612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753ff4ce29_1_48"/>
          <p:cNvSpPr txBox="1">
            <a:spLocks noGrp="1"/>
          </p:cNvSpPr>
          <p:nvPr>
            <p:ph type="title"/>
          </p:nvPr>
        </p:nvSpPr>
        <p:spPr>
          <a:xfrm>
            <a:off x="2315400" y="457774"/>
            <a:ext cx="7561200" cy="96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g753ff4ce29_1_48"/>
          <p:cNvSpPr/>
          <p:nvPr/>
        </p:nvSpPr>
        <p:spPr>
          <a:xfrm>
            <a:off x="6072400" y="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g753ff4ce29_1_48"/>
          <p:cNvSpPr/>
          <p:nvPr/>
        </p:nvSpPr>
        <p:spPr>
          <a:xfrm>
            <a:off x="6072400" y="635680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y design 2">
  <p:cSld name="CUSTOM_10_1">
    <p:bg>
      <p:bgPr>
        <a:gradFill>
          <a:gsLst>
            <a:gs pos="0">
              <a:srgbClr val="7194E2"/>
            </a:gs>
            <a:gs pos="100000">
              <a:srgbClr val="4FE2E2"/>
            </a:gs>
          </a:gsLst>
          <a:lin ang="0" scaled="0"/>
        </a:gra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84f66474e1_0_350"/>
          <p:cNvSpPr txBox="1">
            <a:spLocks noGrp="1"/>
          </p:cNvSpPr>
          <p:nvPr>
            <p:ph type="subTitle" idx="1"/>
          </p:nvPr>
        </p:nvSpPr>
        <p:spPr>
          <a:xfrm flipH="1">
            <a:off x="6996900" y="1927533"/>
            <a:ext cx="3290100" cy="19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g84f66474e1_0_350"/>
          <p:cNvSpPr txBox="1">
            <a:spLocks noGrp="1"/>
          </p:cNvSpPr>
          <p:nvPr>
            <p:ph type="title"/>
          </p:nvPr>
        </p:nvSpPr>
        <p:spPr>
          <a:xfrm>
            <a:off x="2315400" y="465060"/>
            <a:ext cx="7561200" cy="6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2" name="Google Shape;362;g84f66474e1_0_350"/>
          <p:cNvSpPr/>
          <p:nvPr/>
        </p:nvSpPr>
        <p:spPr>
          <a:xfrm>
            <a:off x="6034967" y="6356867"/>
            <a:ext cx="47100" cy="50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84f66474e1_0_350"/>
          <p:cNvSpPr/>
          <p:nvPr/>
        </p:nvSpPr>
        <p:spPr>
          <a:xfrm>
            <a:off x="6072400" y="0"/>
            <a:ext cx="47100" cy="50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 2">
  <p:cSld name="CUSTOM_13_1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84f66474e1_0_355"/>
          <p:cNvSpPr txBox="1">
            <a:spLocks noGrp="1"/>
          </p:cNvSpPr>
          <p:nvPr>
            <p:ph type="subTitle" idx="1"/>
          </p:nvPr>
        </p:nvSpPr>
        <p:spPr>
          <a:xfrm flipH="1">
            <a:off x="3909667" y="2414933"/>
            <a:ext cx="6882000" cy="27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Slab"/>
              <a:buChar char="●"/>
              <a:defRPr sz="21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Slab"/>
              <a:buChar char="○"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Slab"/>
              <a:buChar char="■"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Slab"/>
              <a:buChar char="●"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Slab"/>
              <a:buChar char="○"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Slab"/>
              <a:buChar char="■"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Slab"/>
              <a:buChar char="●"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Slab"/>
              <a:buChar char="○"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Slab"/>
              <a:buChar char="■"/>
              <a:defRPr sz="1600"/>
            </a:lvl9pPr>
          </a:lstStyle>
          <a:p>
            <a:endParaRPr/>
          </a:p>
        </p:txBody>
      </p:sp>
      <p:sp>
        <p:nvSpPr>
          <p:cNvPr id="366" name="Google Shape;366;g84f66474e1_0_355"/>
          <p:cNvSpPr txBox="1">
            <a:spLocks noGrp="1"/>
          </p:cNvSpPr>
          <p:nvPr>
            <p:ph type="title"/>
          </p:nvPr>
        </p:nvSpPr>
        <p:spPr>
          <a:xfrm>
            <a:off x="1168400" y="456167"/>
            <a:ext cx="98553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67" name="Google Shape;367;g84f66474e1_0_355"/>
          <p:cNvSpPr/>
          <p:nvPr/>
        </p:nvSpPr>
        <p:spPr>
          <a:xfrm>
            <a:off x="6072400" y="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g84f66474e1_0_355"/>
          <p:cNvSpPr/>
          <p:nvPr/>
        </p:nvSpPr>
        <p:spPr>
          <a:xfrm>
            <a:off x="6072400" y="635680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84f66474e1_0_360"/>
          <p:cNvSpPr/>
          <p:nvPr/>
        </p:nvSpPr>
        <p:spPr>
          <a:xfrm>
            <a:off x="0" y="0"/>
            <a:ext cx="12192000" cy="5348100"/>
          </a:xfrm>
          <a:prstGeom prst="rect">
            <a:avLst/>
          </a:prstGeom>
          <a:gradFill>
            <a:gsLst>
              <a:gs pos="0">
                <a:srgbClr val="7194E2"/>
              </a:gs>
              <a:gs pos="100000">
                <a:srgbClr val="4FE2E2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84f66474e1_0_360"/>
          <p:cNvSpPr/>
          <p:nvPr/>
        </p:nvSpPr>
        <p:spPr>
          <a:xfrm>
            <a:off x="6072400" y="635680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g84f66474e1_0_360"/>
          <p:cNvSpPr txBox="1">
            <a:spLocks noGrp="1"/>
          </p:cNvSpPr>
          <p:nvPr>
            <p:ph type="body" idx="1"/>
          </p:nvPr>
        </p:nvSpPr>
        <p:spPr>
          <a:xfrm>
            <a:off x="2645633" y="2473067"/>
            <a:ext cx="6900900" cy="28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19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leway SemiBold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 Light"/>
              <a:buChar char="○"/>
              <a:defRPr>
                <a:solidFill>
                  <a:schemeClr val="lt1"/>
                </a:solidFill>
              </a:defRPr>
            </a:lvl2pPr>
            <a:lvl3pPr marL="1371600" lvl="2" indent="-355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Light"/>
              <a:buChar char="■"/>
              <a:defRPr>
                <a:solidFill>
                  <a:schemeClr val="lt1"/>
                </a:solidFill>
              </a:defRPr>
            </a:lvl3pPr>
            <a:lvl4pPr marL="1828800" lvl="3" indent="-355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Light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■"/>
              <a:defRPr>
                <a:solidFill>
                  <a:schemeClr val="lt1"/>
                </a:solidFill>
              </a:defRPr>
            </a:lvl6pPr>
            <a:lvl7pPr marL="3200400" lvl="6" indent="-3365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 Light"/>
              <a:buChar char="●"/>
              <a:defRPr>
                <a:solidFill>
                  <a:schemeClr val="lt1"/>
                </a:solidFill>
              </a:defRPr>
            </a:lvl7pPr>
            <a:lvl8pPr marL="3657600" lvl="7" indent="-3365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 Light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600"/>
              <a:buFont typeface="Nunito Light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3" name="Google Shape;373;g84f66474e1_0_360"/>
          <p:cNvSpPr txBox="1">
            <a:spLocks noGrp="1"/>
          </p:cNvSpPr>
          <p:nvPr>
            <p:ph type="title"/>
          </p:nvPr>
        </p:nvSpPr>
        <p:spPr>
          <a:xfrm>
            <a:off x="2315400" y="459829"/>
            <a:ext cx="7561200" cy="16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4" name="Google Shape;374;g84f66474e1_0_360"/>
          <p:cNvSpPr/>
          <p:nvPr/>
        </p:nvSpPr>
        <p:spPr>
          <a:xfrm>
            <a:off x="6072400" y="0"/>
            <a:ext cx="47100" cy="50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15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84f66474e1_0_366"/>
          <p:cNvSpPr txBox="1">
            <a:spLocks noGrp="1"/>
          </p:cNvSpPr>
          <p:nvPr>
            <p:ph type="body" idx="1"/>
          </p:nvPr>
        </p:nvSpPr>
        <p:spPr>
          <a:xfrm>
            <a:off x="858433" y="1515667"/>
            <a:ext cx="3999600" cy="42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●"/>
              <a:defRPr sz="2100"/>
            </a:lvl1pPr>
            <a:lvl2pPr marL="914400" lvl="1" indent="-3619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Font typeface="Nunito Light"/>
              <a:buChar char="○"/>
              <a:defRPr/>
            </a:lvl2pPr>
            <a:lvl3pPr marL="1371600" lvl="2" indent="-355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Font typeface="Nunito Light"/>
              <a:buChar char="■"/>
              <a:defRPr/>
            </a:lvl3pPr>
            <a:lvl4pPr marL="1828800" lvl="3" indent="-355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Font typeface="Nunito Light"/>
              <a:buChar char="●"/>
              <a:defRPr/>
            </a:lvl4pPr>
            <a:lvl5pPr marL="228600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274320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3200400" lvl="6" indent="-3365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Font typeface="Nunito Light"/>
              <a:buChar char="●"/>
              <a:defRPr/>
            </a:lvl7pPr>
            <a:lvl8pPr marL="3657600" lvl="7" indent="-3365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Font typeface="Nunito Light"/>
              <a:buChar char="○"/>
              <a:defRPr/>
            </a:lvl8pPr>
            <a:lvl9pPr marL="411480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77" name="Google Shape;377;g84f66474e1_0_366"/>
          <p:cNvSpPr txBox="1">
            <a:spLocks noGrp="1"/>
          </p:cNvSpPr>
          <p:nvPr>
            <p:ph type="body" idx="2"/>
          </p:nvPr>
        </p:nvSpPr>
        <p:spPr>
          <a:xfrm>
            <a:off x="6337833" y="1515667"/>
            <a:ext cx="3999600" cy="42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●"/>
              <a:defRPr sz="2100"/>
            </a:lvl1pPr>
            <a:lvl2pPr marL="914400" lvl="1" indent="-3619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Font typeface="Nunito Light"/>
              <a:buChar char="○"/>
              <a:defRPr/>
            </a:lvl2pPr>
            <a:lvl3pPr marL="1371600" lvl="2" indent="-355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Font typeface="Nunito Light"/>
              <a:buChar char="■"/>
              <a:defRPr/>
            </a:lvl3pPr>
            <a:lvl4pPr marL="1828800" lvl="3" indent="-355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Font typeface="Nunito Light"/>
              <a:buChar char="●"/>
              <a:defRPr/>
            </a:lvl4pPr>
            <a:lvl5pPr marL="228600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274320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3200400" lvl="6" indent="-3365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Font typeface="Nunito Light"/>
              <a:buChar char="●"/>
              <a:defRPr/>
            </a:lvl7pPr>
            <a:lvl8pPr marL="3657600" lvl="7" indent="-3365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Font typeface="Nunito Light"/>
              <a:buChar char="○"/>
              <a:defRPr/>
            </a:lvl8pPr>
            <a:lvl9pPr marL="411480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78" name="Google Shape;378;g84f66474e1_0_366"/>
          <p:cNvSpPr txBox="1">
            <a:spLocks noGrp="1"/>
          </p:cNvSpPr>
          <p:nvPr>
            <p:ph type="title"/>
          </p:nvPr>
        </p:nvSpPr>
        <p:spPr>
          <a:xfrm>
            <a:off x="1168400" y="456167"/>
            <a:ext cx="98553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79" name="Google Shape;379;g84f66474e1_0_366"/>
          <p:cNvSpPr/>
          <p:nvPr/>
        </p:nvSpPr>
        <p:spPr>
          <a:xfrm>
            <a:off x="6072400" y="635680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84f66474e1_0_366"/>
          <p:cNvSpPr/>
          <p:nvPr/>
        </p:nvSpPr>
        <p:spPr>
          <a:xfrm>
            <a:off x="6072400" y="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84f66474e1_0_372"/>
          <p:cNvSpPr/>
          <p:nvPr/>
        </p:nvSpPr>
        <p:spPr>
          <a:xfrm>
            <a:off x="-22600" y="-100"/>
            <a:ext cx="12214500" cy="6858000"/>
          </a:xfrm>
          <a:prstGeom prst="rect">
            <a:avLst/>
          </a:prstGeom>
          <a:gradFill>
            <a:gsLst>
              <a:gs pos="0">
                <a:srgbClr val="4B78DB">
                  <a:alpha val="74117"/>
                </a:srgbClr>
              </a:gs>
              <a:gs pos="100000">
                <a:srgbClr val="00CECE">
                  <a:alpha val="75686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84f66474e1_0_571"/>
          <p:cNvSpPr txBox="1">
            <a:spLocks noGrp="1"/>
          </p:cNvSpPr>
          <p:nvPr>
            <p:ph type="title"/>
          </p:nvPr>
        </p:nvSpPr>
        <p:spPr>
          <a:xfrm flipH="1">
            <a:off x="4549441" y="4222600"/>
            <a:ext cx="12684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64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Font typeface="Fira Sans Extra Condensed Medium"/>
              <a:buNone/>
              <a:defRPr sz="73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Font typeface="Fira Sans Extra Condensed Medium"/>
              <a:buNone/>
              <a:defRPr sz="73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Font typeface="Fira Sans Extra Condensed Medium"/>
              <a:buNone/>
              <a:defRPr sz="73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Font typeface="Fira Sans Extra Condensed Medium"/>
              <a:buNone/>
              <a:defRPr sz="73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Font typeface="Fira Sans Extra Condensed Medium"/>
              <a:buNone/>
              <a:defRPr sz="73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Font typeface="Fira Sans Extra Condensed Medium"/>
              <a:buNone/>
              <a:defRPr sz="73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Font typeface="Fira Sans Extra Condensed Medium"/>
              <a:buNone/>
              <a:defRPr sz="73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Font typeface="Fira Sans Extra Condensed Medium"/>
              <a:buNone/>
              <a:defRPr sz="73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389" name="Google Shape;389;g84f66474e1_0_571"/>
          <p:cNvSpPr txBox="1">
            <a:spLocks noGrp="1"/>
          </p:cNvSpPr>
          <p:nvPr>
            <p:ph type="subTitle" idx="1"/>
          </p:nvPr>
        </p:nvSpPr>
        <p:spPr>
          <a:xfrm flipH="1">
            <a:off x="811833" y="2804400"/>
            <a:ext cx="35364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g84f66474e1_0_571"/>
          <p:cNvSpPr txBox="1">
            <a:spLocks noGrp="1"/>
          </p:cNvSpPr>
          <p:nvPr>
            <p:ph type="subTitle" idx="2"/>
          </p:nvPr>
        </p:nvSpPr>
        <p:spPr>
          <a:xfrm>
            <a:off x="811666" y="4631563"/>
            <a:ext cx="35364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g84f66474e1_0_571"/>
          <p:cNvSpPr txBox="1">
            <a:spLocks noGrp="1"/>
          </p:cNvSpPr>
          <p:nvPr>
            <p:ph type="subTitle" idx="3"/>
          </p:nvPr>
        </p:nvSpPr>
        <p:spPr>
          <a:xfrm flipH="1">
            <a:off x="7845767" y="2804400"/>
            <a:ext cx="35364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g84f66474e1_0_571"/>
          <p:cNvSpPr txBox="1">
            <a:spLocks noGrp="1"/>
          </p:cNvSpPr>
          <p:nvPr>
            <p:ph type="subTitle" idx="4"/>
          </p:nvPr>
        </p:nvSpPr>
        <p:spPr>
          <a:xfrm>
            <a:off x="7845767" y="4631555"/>
            <a:ext cx="35364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g84f66474e1_0_571"/>
          <p:cNvSpPr txBox="1">
            <a:spLocks noGrp="1"/>
          </p:cNvSpPr>
          <p:nvPr>
            <p:ph type="subTitle" idx="5"/>
          </p:nvPr>
        </p:nvSpPr>
        <p:spPr>
          <a:xfrm flipH="1">
            <a:off x="811833" y="2041567"/>
            <a:ext cx="35364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900" b="1">
                <a:solidFill>
                  <a:schemeClr val="accent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g84f66474e1_0_571"/>
          <p:cNvSpPr txBox="1">
            <a:spLocks noGrp="1"/>
          </p:cNvSpPr>
          <p:nvPr>
            <p:ph type="subTitle" idx="6"/>
          </p:nvPr>
        </p:nvSpPr>
        <p:spPr>
          <a:xfrm>
            <a:off x="811681" y="3849600"/>
            <a:ext cx="35364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900" b="1">
                <a:solidFill>
                  <a:schemeClr val="accent4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g84f66474e1_0_571"/>
          <p:cNvSpPr txBox="1">
            <a:spLocks noGrp="1"/>
          </p:cNvSpPr>
          <p:nvPr>
            <p:ph type="subTitle" idx="7"/>
          </p:nvPr>
        </p:nvSpPr>
        <p:spPr>
          <a:xfrm flipH="1">
            <a:off x="7845732" y="2041567"/>
            <a:ext cx="35364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900" b="1">
                <a:solidFill>
                  <a:schemeClr val="accent2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g84f66474e1_0_571"/>
          <p:cNvSpPr txBox="1">
            <a:spLocks noGrp="1"/>
          </p:cNvSpPr>
          <p:nvPr>
            <p:ph type="subTitle" idx="8"/>
          </p:nvPr>
        </p:nvSpPr>
        <p:spPr>
          <a:xfrm>
            <a:off x="7845767" y="3849600"/>
            <a:ext cx="35364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900" b="1">
                <a:solidFill>
                  <a:schemeClr val="accent4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g84f66474e1_0_571"/>
          <p:cNvSpPr txBox="1">
            <a:spLocks noGrp="1"/>
          </p:cNvSpPr>
          <p:nvPr>
            <p:ph type="title" idx="9"/>
          </p:nvPr>
        </p:nvSpPr>
        <p:spPr>
          <a:xfrm>
            <a:off x="6370147" y="2372333"/>
            <a:ext cx="12684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3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300"/>
              <a:buFont typeface="Fira Sans Extra Condensed Medium"/>
              <a:buNone/>
              <a:defRPr sz="73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300"/>
              <a:buFont typeface="Fira Sans Extra Condensed Medium"/>
              <a:buNone/>
              <a:defRPr sz="73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300"/>
              <a:buFont typeface="Fira Sans Extra Condensed Medium"/>
              <a:buNone/>
              <a:defRPr sz="73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300"/>
              <a:buFont typeface="Fira Sans Extra Condensed Medium"/>
              <a:buNone/>
              <a:defRPr sz="73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300"/>
              <a:buFont typeface="Fira Sans Extra Condensed Medium"/>
              <a:buNone/>
              <a:defRPr sz="73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300"/>
              <a:buFont typeface="Fira Sans Extra Condensed Medium"/>
              <a:buNone/>
              <a:defRPr sz="73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300"/>
              <a:buFont typeface="Fira Sans Extra Condensed Medium"/>
              <a:buNone/>
              <a:defRPr sz="73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300"/>
              <a:buFont typeface="Fira Sans Extra Condensed Medium"/>
              <a:buNone/>
              <a:defRPr sz="73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398" name="Google Shape;398;g84f66474e1_0_571"/>
          <p:cNvSpPr txBox="1">
            <a:spLocks noGrp="1"/>
          </p:cNvSpPr>
          <p:nvPr>
            <p:ph type="title" idx="13"/>
          </p:nvPr>
        </p:nvSpPr>
        <p:spPr>
          <a:xfrm flipH="1">
            <a:off x="6370147" y="4263701"/>
            <a:ext cx="12684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64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Font typeface="Fira Sans Extra Condensed Medium"/>
              <a:buNone/>
              <a:defRPr sz="73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Font typeface="Fira Sans Extra Condensed Medium"/>
              <a:buNone/>
              <a:defRPr sz="73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Font typeface="Fira Sans Extra Condensed Medium"/>
              <a:buNone/>
              <a:defRPr sz="73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Font typeface="Fira Sans Extra Condensed Medium"/>
              <a:buNone/>
              <a:defRPr sz="73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Font typeface="Fira Sans Extra Condensed Medium"/>
              <a:buNone/>
              <a:defRPr sz="73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Font typeface="Fira Sans Extra Condensed Medium"/>
              <a:buNone/>
              <a:defRPr sz="73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Font typeface="Fira Sans Extra Condensed Medium"/>
              <a:buNone/>
              <a:defRPr sz="73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Font typeface="Fira Sans Extra Condensed Medium"/>
              <a:buNone/>
              <a:defRPr sz="73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399" name="Google Shape;399;g84f66474e1_0_571"/>
          <p:cNvSpPr txBox="1">
            <a:spLocks noGrp="1"/>
          </p:cNvSpPr>
          <p:nvPr>
            <p:ph type="title" idx="14"/>
          </p:nvPr>
        </p:nvSpPr>
        <p:spPr>
          <a:xfrm>
            <a:off x="4550441" y="2426567"/>
            <a:ext cx="12765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3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300"/>
              <a:buFont typeface="Fira Sans Extra Condensed Medium"/>
              <a:buNone/>
              <a:defRPr sz="73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300"/>
              <a:buFont typeface="Fira Sans Extra Condensed Medium"/>
              <a:buNone/>
              <a:defRPr sz="73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300"/>
              <a:buFont typeface="Fira Sans Extra Condensed Medium"/>
              <a:buNone/>
              <a:defRPr sz="73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300"/>
              <a:buFont typeface="Fira Sans Extra Condensed Medium"/>
              <a:buNone/>
              <a:defRPr sz="73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300"/>
              <a:buFont typeface="Fira Sans Extra Condensed Medium"/>
              <a:buNone/>
              <a:defRPr sz="73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300"/>
              <a:buFont typeface="Fira Sans Extra Condensed Medium"/>
              <a:buNone/>
              <a:defRPr sz="73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300"/>
              <a:buFont typeface="Fira Sans Extra Condensed Medium"/>
              <a:buNone/>
              <a:defRPr sz="73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300"/>
              <a:buFont typeface="Fira Sans Extra Condensed Medium"/>
              <a:buNone/>
              <a:defRPr sz="73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400" name="Google Shape;400;g84f66474e1_0_571"/>
          <p:cNvSpPr txBox="1">
            <a:spLocks noGrp="1"/>
          </p:cNvSpPr>
          <p:nvPr>
            <p:ph type="title" idx="15"/>
          </p:nvPr>
        </p:nvSpPr>
        <p:spPr>
          <a:xfrm>
            <a:off x="2315400" y="459836"/>
            <a:ext cx="75612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rgbClr val="4B78DB">
                <a:alpha val="74117"/>
              </a:srgbClr>
            </a:gs>
            <a:gs pos="100000">
              <a:srgbClr val="00CECE">
                <a:alpha val="75686"/>
              </a:srgbClr>
            </a:gs>
          </a:gsLst>
          <a:lin ang="0" scaled="0"/>
        </a:gra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84f66474e1_0_585"/>
          <p:cNvSpPr txBox="1">
            <a:spLocks noGrp="1"/>
          </p:cNvSpPr>
          <p:nvPr>
            <p:ph type="ctrTitle"/>
          </p:nvPr>
        </p:nvSpPr>
        <p:spPr>
          <a:xfrm>
            <a:off x="482600" y="1875867"/>
            <a:ext cx="5226000" cy="25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3" name="Google Shape;403;g84f66474e1_0_585"/>
          <p:cNvSpPr txBox="1">
            <a:spLocks noGrp="1"/>
          </p:cNvSpPr>
          <p:nvPr>
            <p:ph type="subTitle" idx="1"/>
          </p:nvPr>
        </p:nvSpPr>
        <p:spPr>
          <a:xfrm>
            <a:off x="2724200" y="4211667"/>
            <a:ext cx="29352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404" name="Google Shape;404;g84f66474e1_0_585"/>
          <p:cNvSpPr txBox="1">
            <a:spLocks noGrp="1"/>
          </p:cNvSpPr>
          <p:nvPr>
            <p:ph type="title" idx="2"/>
          </p:nvPr>
        </p:nvSpPr>
        <p:spPr>
          <a:xfrm>
            <a:off x="6483400" y="2540600"/>
            <a:ext cx="38004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240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9pPr>
          </a:lstStyle>
          <a:p>
            <a:endParaRPr/>
          </a:p>
        </p:txBody>
      </p:sp>
      <p:sp>
        <p:nvSpPr>
          <p:cNvPr id="405" name="Google Shape;405;g84f66474e1_0_585"/>
          <p:cNvSpPr/>
          <p:nvPr/>
        </p:nvSpPr>
        <p:spPr>
          <a:xfrm>
            <a:off x="6072400" y="2802400"/>
            <a:ext cx="47100" cy="405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84f66474e1_0_590"/>
          <p:cNvSpPr/>
          <p:nvPr/>
        </p:nvSpPr>
        <p:spPr>
          <a:xfrm>
            <a:off x="-22600" y="-100"/>
            <a:ext cx="12214500" cy="6858000"/>
          </a:xfrm>
          <a:prstGeom prst="rect">
            <a:avLst/>
          </a:prstGeom>
          <a:gradFill>
            <a:gsLst>
              <a:gs pos="0">
                <a:srgbClr val="4B78DB">
                  <a:alpha val="74117"/>
                </a:srgbClr>
              </a:gs>
              <a:gs pos="100000">
                <a:srgbClr val="00CECE">
                  <a:alpha val="75686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g84f66474e1_0_590"/>
          <p:cNvSpPr txBox="1">
            <a:spLocks noGrp="1"/>
          </p:cNvSpPr>
          <p:nvPr>
            <p:ph type="ctrTitle"/>
          </p:nvPr>
        </p:nvSpPr>
        <p:spPr>
          <a:xfrm rot="1124">
            <a:off x="2425763" y="1364900"/>
            <a:ext cx="73404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9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409" name="Google Shape;409;g84f66474e1_0_590"/>
          <p:cNvSpPr txBox="1">
            <a:spLocks noGrp="1"/>
          </p:cNvSpPr>
          <p:nvPr>
            <p:ph type="subTitle" idx="1"/>
          </p:nvPr>
        </p:nvSpPr>
        <p:spPr>
          <a:xfrm rot="1305">
            <a:off x="4514851" y="3811097"/>
            <a:ext cx="31623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T Serif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T Serif"/>
              <a:buNone/>
              <a:defRPr sz="3700">
                <a:latin typeface="PT Serif"/>
                <a:ea typeface="PT Serif"/>
                <a:cs typeface="PT Serif"/>
                <a:sym typeface="PT Serif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T Serif"/>
              <a:buNone/>
              <a:defRPr sz="3700">
                <a:latin typeface="PT Serif"/>
                <a:ea typeface="PT Serif"/>
                <a:cs typeface="PT Serif"/>
                <a:sym typeface="PT Serif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T Serif"/>
              <a:buNone/>
              <a:defRPr sz="3700">
                <a:latin typeface="PT Serif"/>
                <a:ea typeface="PT Serif"/>
                <a:cs typeface="PT Serif"/>
                <a:sym typeface="PT Serif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T Serif"/>
              <a:buNone/>
              <a:defRPr sz="3700">
                <a:latin typeface="PT Serif"/>
                <a:ea typeface="PT Serif"/>
                <a:cs typeface="PT Serif"/>
                <a:sym typeface="PT Serif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T Serif"/>
              <a:buNone/>
              <a:defRPr sz="3700">
                <a:latin typeface="PT Serif"/>
                <a:ea typeface="PT Serif"/>
                <a:cs typeface="PT Serif"/>
                <a:sym typeface="PT Serif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T Serif"/>
              <a:buNone/>
              <a:defRPr sz="3700">
                <a:latin typeface="PT Serif"/>
                <a:ea typeface="PT Serif"/>
                <a:cs typeface="PT Serif"/>
                <a:sym typeface="PT Serif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T Serif"/>
              <a:buNone/>
              <a:defRPr sz="3700">
                <a:latin typeface="PT Serif"/>
                <a:ea typeface="PT Serif"/>
                <a:cs typeface="PT Serif"/>
                <a:sym typeface="PT Serif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T Serif"/>
              <a:buNone/>
              <a:defRPr sz="3700"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84f66474e1_0_594"/>
          <p:cNvSpPr txBox="1">
            <a:spLocks noGrp="1"/>
          </p:cNvSpPr>
          <p:nvPr>
            <p:ph type="title"/>
          </p:nvPr>
        </p:nvSpPr>
        <p:spPr>
          <a:xfrm>
            <a:off x="2315400" y="457774"/>
            <a:ext cx="75612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g84f66474e1_0_594"/>
          <p:cNvSpPr/>
          <p:nvPr/>
        </p:nvSpPr>
        <p:spPr>
          <a:xfrm>
            <a:off x="6072400" y="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g84f66474e1_0_594"/>
          <p:cNvSpPr/>
          <p:nvPr/>
        </p:nvSpPr>
        <p:spPr>
          <a:xfrm>
            <a:off x="6072400" y="635680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753ff4ce29_1_52"/>
          <p:cNvSpPr txBox="1">
            <a:spLocks noGrp="1"/>
          </p:cNvSpPr>
          <p:nvPr>
            <p:ph type="subTitle" idx="1"/>
          </p:nvPr>
        </p:nvSpPr>
        <p:spPr>
          <a:xfrm flipH="1">
            <a:off x="960100" y="1996233"/>
            <a:ext cx="3002700" cy="3863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37" name="Google Shape;37;g753ff4ce29_1_52"/>
          <p:cNvSpPr txBox="1">
            <a:spLocks noGrp="1"/>
          </p:cNvSpPr>
          <p:nvPr>
            <p:ph type="title"/>
          </p:nvPr>
        </p:nvSpPr>
        <p:spPr>
          <a:xfrm>
            <a:off x="1168400" y="457758"/>
            <a:ext cx="9855300" cy="80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g753ff4ce29_1_52"/>
          <p:cNvSpPr/>
          <p:nvPr/>
        </p:nvSpPr>
        <p:spPr>
          <a:xfrm>
            <a:off x="6072400" y="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g753ff4ce29_1_52"/>
          <p:cNvSpPr/>
          <p:nvPr/>
        </p:nvSpPr>
        <p:spPr>
          <a:xfrm>
            <a:off x="6072400" y="635680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84f66474e1_0_598"/>
          <p:cNvSpPr txBox="1">
            <a:spLocks noGrp="1"/>
          </p:cNvSpPr>
          <p:nvPr>
            <p:ph type="ctrTitle"/>
          </p:nvPr>
        </p:nvSpPr>
        <p:spPr>
          <a:xfrm flipH="1">
            <a:off x="7054035" y="2939300"/>
            <a:ext cx="23463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900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16" name="Google Shape;416;g84f66474e1_0_598"/>
          <p:cNvSpPr txBox="1">
            <a:spLocks noGrp="1"/>
          </p:cNvSpPr>
          <p:nvPr>
            <p:ph type="subTitle" idx="1"/>
          </p:nvPr>
        </p:nvSpPr>
        <p:spPr>
          <a:xfrm flipH="1">
            <a:off x="7054019" y="3330242"/>
            <a:ext cx="3222300" cy="22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7" name="Google Shape;417;g84f66474e1_0_598"/>
          <p:cNvSpPr txBox="1">
            <a:spLocks noGrp="1"/>
          </p:cNvSpPr>
          <p:nvPr>
            <p:ph type="ctrTitle" idx="2"/>
          </p:nvPr>
        </p:nvSpPr>
        <p:spPr>
          <a:xfrm flipH="1">
            <a:off x="2321981" y="2939288"/>
            <a:ext cx="24237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9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18" name="Google Shape;418;g84f66474e1_0_598"/>
          <p:cNvSpPr txBox="1">
            <a:spLocks noGrp="1"/>
          </p:cNvSpPr>
          <p:nvPr>
            <p:ph type="subTitle" idx="3"/>
          </p:nvPr>
        </p:nvSpPr>
        <p:spPr>
          <a:xfrm flipH="1">
            <a:off x="2322181" y="3330242"/>
            <a:ext cx="3222300" cy="22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9" name="Google Shape;419;g84f66474e1_0_598"/>
          <p:cNvSpPr txBox="1">
            <a:spLocks noGrp="1"/>
          </p:cNvSpPr>
          <p:nvPr>
            <p:ph type="title" idx="4"/>
          </p:nvPr>
        </p:nvSpPr>
        <p:spPr>
          <a:xfrm>
            <a:off x="2315400" y="459829"/>
            <a:ext cx="7561200" cy="16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20" name="Google Shape;420;g84f66474e1_0_598"/>
          <p:cNvSpPr/>
          <p:nvPr/>
        </p:nvSpPr>
        <p:spPr>
          <a:xfrm>
            <a:off x="6072400" y="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g84f66474e1_0_598"/>
          <p:cNvSpPr/>
          <p:nvPr/>
        </p:nvSpPr>
        <p:spPr>
          <a:xfrm>
            <a:off x="6072400" y="635680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84f66474e1_0_60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g84f66474e1_0_60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5" name="Google Shape;425;g84f66474e1_0_60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26" name="Google Shape;426;g84f66474e1_0_60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7" name="Google Shape;427;g84f66474e1_0_60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28" name="Google Shape;428;g84f66474e1_0_60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9" name="Google Shape;429;g84f66474e1_0_60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g84f66474e1_0_60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84f66474e1_0_6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g84f66474e1_0_6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4" name="Google Shape;434;g84f66474e1_0_6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g84f66474e1_0_6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g84f66474e1_0_6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84f66474e1_0_621"/>
          <p:cNvSpPr txBox="1">
            <a:spLocks noGrp="1"/>
          </p:cNvSpPr>
          <p:nvPr>
            <p:ph type="ctrTitle"/>
          </p:nvPr>
        </p:nvSpPr>
        <p:spPr>
          <a:xfrm flipH="1">
            <a:off x="8235877" y="2251586"/>
            <a:ext cx="24321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439" name="Google Shape;439;g84f66474e1_0_621"/>
          <p:cNvSpPr txBox="1">
            <a:spLocks noGrp="1"/>
          </p:cNvSpPr>
          <p:nvPr>
            <p:ph type="subTitle" idx="1"/>
          </p:nvPr>
        </p:nvSpPr>
        <p:spPr>
          <a:xfrm flipH="1">
            <a:off x="8042077" y="2801962"/>
            <a:ext cx="2819700" cy="11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40" name="Google Shape;440;g84f66474e1_0_621"/>
          <p:cNvSpPr txBox="1">
            <a:spLocks noGrp="1"/>
          </p:cNvSpPr>
          <p:nvPr>
            <p:ph type="ctrTitle" idx="2"/>
          </p:nvPr>
        </p:nvSpPr>
        <p:spPr>
          <a:xfrm flipH="1">
            <a:off x="5090544" y="2251586"/>
            <a:ext cx="20808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441" name="Google Shape;441;g84f66474e1_0_621"/>
          <p:cNvSpPr txBox="1">
            <a:spLocks noGrp="1"/>
          </p:cNvSpPr>
          <p:nvPr>
            <p:ph type="subTitle" idx="3"/>
          </p:nvPr>
        </p:nvSpPr>
        <p:spPr>
          <a:xfrm flipH="1">
            <a:off x="4721044" y="2801962"/>
            <a:ext cx="2819700" cy="11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42" name="Google Shape;442;g84f66474e1_0_621"/>
          <p:cNvSpPr txBox="1">
            <a:spLocks noGrp="1"/>
          </p:cNvSpPr>
          <p:nvPr>
            <p:ph type="ctrTitle" idx="4"/>
          </p:nvPr>
        </p:nvSpPr>
        <p:spPr>
          <a:xfrm flipH="1">
            <a:off x="8411577" y="4096154"/>
            <a:ext cx="20808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443" name="Google Shape;443;g84f66474e1_0_621"/>
          <p:cNvSpPr txBox="1">
            <a:spLocks noGrp="1"/>
          </p:cNvSpPr>
          <p:nvPr>
            <p:ph type="subTitle" idx="5"/>
          </p:nvPr>
        </p:nvSpPr>
        <p:spPr>
          <a:xfrm flipH="1">
            <a:off x="8042077" y="4639171"/>
            <a:ext cx="28197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44" name="Google Shape;444;g84f66474e1_0_621"/>
          <p:cNvSpPr txBox="1">
            <a:spLocks noGrp="1"/>
          </p:cNvSpPr>
          <p:nvPr>
            <p:ph type="ctrTitle" idx="6"/>
          </p:nvPr>
        </p:nvSpPr>
        <p:spPr>
          <a:xfrm flipH="1">
            <a:off x="1699623" y="2251586"/>
            <a:ext cx="20808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445" name="Google Shape;445;g84f66474e1_0_621"/>
          <p:cNvSpPr txBox="1">
            <a:spLocks noGrp="1"/>
          </p:cNvSpPr>
          <p:nvPr>
            <p:ph type="subTitle" idx="7"/>
          </p:nvPr>
        </p:nvSpPr>
        <p:spPr>
          <a:xfrm flipH="1">
            <a:off x="1330123" y="2801962"/>
            <a:ext cx="28197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46" name="Google Shape;446;g84f66474e1_0_621"/>
          <p:cNvSpPr txBox="1">
            <a:spLocks noGrp="1"/>
          </p:cNvSpPr>
          <p:nvPr>
            <p:ph type="ctrTitle" idx="8"/>
          </p:nvPr>
        </p:nvSpPr>
        <p:spPr>
          <a:xfrm flipH="1">
            <a:off x="5090544" y="4096154"/>
            <a:ext cx="20808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447" name="Google Shape;447;g84f66474e1_0_621"/>
          <p:cNvSpPr txBox="1">
            <a:spLocks noGrp="1"/>
          </p:cNvSpPr>
          <p:nvPr>
            <p:ph type="subTitle" idx="9"/>
          </p:nvPr>
        </p:nvSpPr>
        <p:spPr>
          <a:xfrm flipH="1">
            <a:off x="4721044" y="4639171"/>
            <a:ext cx="28197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48" name="Google Shape;448;g84f66474e1_0_621"/>
          <p:cNvSpPr txBox="1">
            <a:spLocks noGrp="1"/>
          </p:cNvSpPr>
          <p:nvPr>
            <p:ph type="ctrTitle" idx="13"/>
          </p:nvPr>
        </p:nvSpPr>
        <p:spPr>
          <a:xfrm flipH="1">
            <a:off x="1523923" y="4096154"/>
            <a:ext cx="24321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449" name="Google Shape;449;g84f66474e1_0_621"/>
          <p:cNvSpPr txBox="1">
            <a:spLocks noGrp="1"/>
          </p:cNvSpPr>
          <p:nvPr>
            <p:ph type="subTitle" idx="14"/>
          </p:nvPr>
        </p:nvSpPr>
        <p:spPr>
          <a:xfrm flipH="1">
            <a:off x="1330123" y="4639159"/>
            <a:ext cx="28197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0" name="Google Shape;450;g84f66474e1_0_621"/>
          <p:cNvSpPr txBox="1">
            <a:spLocks noGrp="1"/>
          </p:cNvSpPr>
          <p:nvPr>
            <p:ph type="title" idx="15"/>
          </p:nvPr>
        </p:nvSpPr>
        <p:spPr>
          <a:xfrm>
            <a:off x="2315400" y="457605"/>
            <a:ext cx="7561200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1" name="Google Shape;451;g84f66474e1_0_621"/>
          <p:cNvSpPr/>
          <p:nvPr/>
        </p:nvSpPr>
        <p:spPr>
          <a:xfrm>
            <a:off x="6072400" y="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g84f66474e1_0_621"/>
          <p:cNvSpPr/>
          <p:nvPr/>
        </p:nvSpPr>
        <p:spPr>
          <a:xfrm>
            <a:off x="6072400" y="635680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13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84f66474e1_0_637"/>
          <p:cNvSpPr txBox="1">
            <a:spLocks noGrp="1"/>
          </p:cNvSpPr>
          <p:nvPr>
            <p:ph type="subTitle" idx="1"/>
          </p:nvPr>
        </p:nvSpPr>
        <p:spPr>
          <a:xfrm flipH="1">
            <a:off x="960000" y="1847600"/>
            <a:ext cx="10272000" cy="43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lphaLcPeriod"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romanLcPeriod"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rabicPeriod"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lphaLcPeriod"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romanLcPeriod"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rabicPeriod"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lphaLcPeriod"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455" name="Google Shape;455;g84f66474e1_0_637"/>
          <p:cNvSpPr txBox="1">
            <a:spLocks noGrp="1"/>
          </p:cNvSpPr>
          <p:nvPr>
            <p:ph type="title"/>
          </p:nvPr>
        </p:nvSpPr>
        <p:spPr>
          <a:xfrm>
            <a:off x="1168400" y="456167"/>
            <a:ext cx="98553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6" name="Google Shape;456;g84f66474e1_0_637"/>
          <p:cNvSpPr/>
          <p:nvPr/>
        </p:nvSpPr>
        <p:spPr>
          <a:xfrm>
            <a:off x="6072400" y="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g84f66474e1_0_637"/>
          <p:cNvSpPr/>
          <p:nvPr/>
        </p:nvSpPr>
        <p:spPr>
          <a:xfrm>
            <a:off x="6072400" y="635680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84f66474e1_0_642"/>
          <p:cNvSpPr txBox="1">
            <a:spLocks noGrp="1"/>
          </p:cNvSpPr>
          <p:nvPr>
            <p:ph type="subTitle" idx="1"/>
          </p:nvPr>
        </p:nvSpPr>
        <p:spPr>
          <a:xfrm flipH="1">
            <a:off x="960100" y="1996233"/>
            <a:ext cx="3002700" cy="38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460" name="Google Shape;460;g84f66474e1_0_642"/>
          <p:cNvSpPr txBox="1">
            <a:spLocks noGrp="1"/>
          </p:cNvSpPr>
          <p:nvPr>
            <p:ph type="title"/>
          </p:nvPr>
        </p:nvSpPr>
        <p:spPr>
          <a:xfrm>
            <a:off x="1168400" y="457758"/>
            <a:ext cx="98553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61" name="Google Shape;461;g84f66474e1_0_642"/>
          <p:cNvSpPr/>
          <p:nvPr/>
        </p:nvSpPr>
        <p:spPr>
          <a:xfrm>
            <a:off x="6072400" y="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g84f66474e1_0_642"/>
          <p:cNvSpPr/>
          <p:nvPr/>
        </p:nvSpPr>
        <p:spPr>
          <a:xfrm>
            <a:off x="6072400" y="635680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SECTION_TITLE_AND_DESCRIPTION_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84f66474e1_0_647"/>
          <p:cNvSpPr/>
          <p:nvPr/>
        </p:nvSpPr>
        <p:spPr>
          <a:xfrm>
            <a:off x="-33" y="0"/>
            <a:ext cx="12205200" cy="4268100"/>
          </a:xfrm>
          <a:prstGeom prst="rect">
            <a:avLst/>
          </a:prstGeom>
          <a:gradFill>
            <a:gsLst>
              <a:gs pos="0">
                <a:srgbClr val="4B78DB">
                  <a:alpha val="30980"/>
                </a:srgbClr>
              </a:gs>
              <a:gs pos="100000">
                <a:srgbClr val="00CECE">
                  <a:alpha val="3098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g84f66474e1_0_647"/>
          <p:cNvSpPr txBox="1">
            <a:spLocks noGrp="1"/>
          </p:cNvSpPr>
          <p:nvPr>
            <p:ph type="subTitle" idx="1"/>
          </p:nvPr>
        </p:nvSpPr>
        <p:spPr>
          <a:xfrm>
            <a:off x="6404567" y="754100"/>
            <a:ext cx="4769100" cy="19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6" name="Google Shape;466;g84f66474e1_0_647"/>
          <p:cNvSpPr txBox="1">
            <a:spLocks noGrp="1"/>
          </p:cNvSpPr>
          <p:nvPr>
            <p:ph type="title"/>
          </p:nvPr>
        </p:nvSpPr>
        <p:spPr>
          <a:xfrm>
            <a:off x="705700" y="1019900"/>
            <a:ext cx="5012100" cy="12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80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80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80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80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80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80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80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80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8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7" name="Google Shape;467;g84f66474e1_0_647"/>
          <p:cNvSpPr txBox="1"/>
          <p:nvPr/>
        </p:nvSpPr>
        <p:spPr>
          <a:xfrm>
            <a:off x="6404567" y="2108567"/>
            <a:ext cx="4827600" cy="12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-US" sz="1300" b="1" i="0" u="none" strike="noStrike" cap="none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/>
              </a:rPr>
              <a:t>Slidesgo</a:t>
            </a:r>
            <a:r>
              <a:rPr lang="en-US"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-US" sz="1300" b="1" i="0" u="none" strike="noStrike" cap="none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Flaticon</a:t>
            </a:r>
            <a:r>
              <a:rPr lang="en-US"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-US" sz="1300" b="1" i="0" u="none" strike="noStrike" cap="none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Freepik</a:t>
            </a:r>
            <a:endParaRPr sz="13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8" name="Google Shape;468;g84f66474e1_0_647"/>
          <p:cNvSpPr/>
          <p:nvPr/>
        </p:nvSpPr>
        <p:spPr>
          <a:xfrm>
            <a:off x="6072400" y="0"/>
            <a:ext cx="47100" cy="349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g84f66474e1_0_647"/>
          <p:cNvSpPr/>
          <p:nvPr/>
        </p:nvSpPr>
        <p:spPr>
          <a:xfrm>
            <a:off x="6072400" y="6356800"/>
            <a:ext cx="47100" cy="50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rgbClr val="4B78DB">
                <a:alpha val="74117"/>
              </a:srgbClr>
            </a:gs>
            <a:gs pos="100000">
              <a:srgbClr val="00CECE">
                <a:alpha val="75686"/>
              </a:srgbClr>
            </a:gs>
          </a:gsLst>
          <a:lin ang="0" scaled="0"/>
        </a:gra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84f66474e1_0_654"/>
          <p:cNvSpPr txBox="1">
            <a:spLocks noGrp="1"/>
          </p:cNvSpPr>
          <p:nvPr>
            <p:ph type="title"/>
          </p:nvPr>
        </p:nvSpPr>
        <p:spPr>
          <a:xfrm>
            <a:off x="1457800" y="2144400"/>
            <a:ext cx="9276300" cy="25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128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472" name="Google Shape;472;g84f66474e1_0_654"/>
          <p:cNvSpPr/>
          <p:nvPr/>
        </p:nvSpPr>
        <p:spPr>
          <a:xfrm>
            <a:off x="6072400" y="0"/>
            <a:ext cx="47100" cy="50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g84f66474e1_0_654"/>
          <p:cNvSpPr/>
          <p:nvPr/>
        </p:nvSpPr>
        <p:spPr>
          <a:xfrm>
            <a:off x="6072400" y="6356800"/>
            <a:ext cx="47100" cy="50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84f66474e1_0_658"/>
          <p:cNvSpPr/>
          <p:nvPr/>
        </p:nvSpPr>
        <p:spPr>
          <a:xfrm>
            <a:off x="0" y="1510333"/>
            <a:ext cx="12192000" cy="5348100"/>
          </a:xfrm>
          <a:prstGeom prst="rect">
            <a:avLst/>
          </a:prstGeom>
          <a:gradFill>
            <a:gsLst>
              <a:gs pos="0">
                <a:srgbClr val="7194E2"/>
              </a:gs>
              <a:gs pos="100000">
                <a:srgbClr val="4FE2E2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g84f66474e1_0_658"/>
          <p:cNvSpPr/>
          <p:nvPr/>
        </p:nvSpPr>
        <p:spPr>
          <a:xfrm>
            <a:off x="6072400" y="6356800"/>
            <a:ext cx="47100" cy="50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g84f66474e1_0_658"/>
          <p:cNvSpPr txBox="1">
            <a:spLocks noGrp="1"/>
          </p:cNvSpPr>
          <p:nvPr>
            <p:ph type="body" idx="1"/>
          </p:nvPr>
        </p:nvSpPr>
        <p:spPr>
          <a:xfrm>
            <a:off x="2936467" y="2671133"/>
            <a:ext cx="6319200" cy="28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19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leway SemiBold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 Light"/>
              <a:buChar char="○"/>
              <a:defRPr>
                <a:solidFill>
                  <a:schemeClr val="lt1"/>
                </a:solidFill>
              </a:defRPr>
            </a:lvl2pPr>
            <a:lvl3pPr marL="1371600" lvl="2" indent="-355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Light"/>
              <a:buChar char="■"/>
              <a:defRPr>
                <a:solidFill>
                  <a:schemeClr val="lt1"/>
                </a:solidFill>
              </a:defRPr>
            </a:lvl3pPr>
            <a:lvl4pPr marL="1828800" lvl="3" indent="-355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Light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■"/>
              <a:defRPr>
                <a:solidFill>
                  <a:schemeClr val="lt1"/>
                </a:solidFill>
              </a:defRPr>
            </a:lvl6pPr>
            <a:lvl7pPr marL="3200400" lvl="6" indent="-3365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 Light"/>
              <a:buChar char="●"/>
              <a:defRPr>
                <a:solidFill>
                  <a:schemeClr val="lt1"/>
                </a:solidFill>
              </a:defRPr>
            </a:lvl7pPr>
            <a:lvl8pPr marL="3657600" lvl="7" indent="-3365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 Light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600"/>
              <a:buFont typeface="Nunito Light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8" name="Google Shape;478;g84f66474e1_0_658"/>
          <p:cNvSpPr txBox="1">
            <a:spLocks noGrp="1"/>
          </p:cNvSpPr>
          <p:nvPr>
            <p:ph type="title"/>
          </p:nvPr>
        </p:nvSpPr>
        <p:spPr>
          <a:xfrm>
            <a:off x="2315400" y="459829"/>
            <a:ext cx="7561200" cy="16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79" name="Google Shape;479;g84f66474e1_0_658"/>
          <p:cNvSpPr/>
          <p:nvPr/>
        </p:nvSpPr>
        <p:spPr>
          <a:xfrm>
            <a:off x="6072400" y="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84f66474e1_0_664"/>
          <p:cNvSpPr txBox="1">
            <a:spLocks noGrp="1"/>
          </p:cNvSpPr>
          <p:nvPr>
            <p:ph type="subTitle" idx="1"/>
          </p:nvPr>
        </p:nvSpPr>
        <p:spPr>
          <a:xfrm>
            <a:off x="8013733" y="2842100"/>
            <a:ext cx="3341100" cy="19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82" name="Google Shape;482;g84f66474e1_0_664"/>
          <p:cNvSpPr txBox="1">
            <a:spLocks noGrp="1"/>
          </p:cNvSpPr>
          <p:nvPr>
            <p:ph type="title"/>
          </p:nvPr>
        </p:nvSpPr>
        <p:spPr>
          <a:xfrm>
            <a:off x="7236467" y="474832"/>
            <a:ext cx="4130400" cy="12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8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8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8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8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8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8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8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8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8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753ff4ce29_1_61"/>
          <p:cNvSpPr txBox="1">
            <a:spLocks noGrp="1"/>
          </p:cNvSpPr>
          <p:nvPr>
            <p:ph type="subTitle" idx="1"/>
          </p:nvPr>
        </p:nvSpPr>
        <p:spPr>
          <a:xfrm>
            <a:off x="8013733" y="2842100"/>
            <a:ext cx="3341100" cy="190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6" name="Google Shape;46;g753ff4ce29_1_61"/>
          <p:cNvSpPr txBox="1">
            <a:spLocks noGrp="1"/>
          </p:cNvSpPr>
          <p:nvPr>
            <p:ph type="title"/>
          </p:nvPr>
        </p:nvSpPr>
        <p:spPr>
          <a:xfrm>
            <a:off x="7236467" y="474832"/>
            <a:ext cx="4130400" cy="1249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80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8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8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8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8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8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8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8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8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rgbClr val="7194E2"/>
            </a:gs>
            <a:gs pos="100000">
              <a:srgbClr val="4FE2E2"/>
            </a:gs>
          </a:gsLst>
          <a:lin ang="0" scaled="0"/>
        </a:grad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84f66474e1_0_667"/>
          <p:cNvSpPr txBox="1">
            <a:spLocks noGrp="1"/>
          </p:cNvSpPr>
          <p:nvPr>
            <p:ph type="subTitle" idx="1"/>
          </p:nvPr>
        </p:nvSpPr>
        <p:spPr>
          <a:xfrm flipH="1">
            <a:off x="960100" y="4836667"/>
            <a:ext cx="2021100" cy="11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5" name="Google Shape;485;g84f66474e1_0_667"/>
          <p:cNvSpPr txBox="1">
            <a:spLocks noGrp="1"/>
          </p:cNvSpPr>
          <p:nvPr>
            <p:ph type="title"/>
          </p:nvPr>
        </p:nvSpPr>
        <p:spPr>
          <a:xfrm>
            <a:off x="2315400" y="459829"/>
            <a:ext cx="7561200" cy="16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6" name="Google Shape;486;g84f66474e1_0_667"/>
          <p:cNvSpPr/>
          <p:nvPr/>
        </p:nvSpPr>
        <p:spPr>
          <a:xfrm>
            <a:off x="6072400" y="0"/>
            <a:ext cx="47100" cy="50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g84f66474e1_0_667"/>
          <p:cNvSpPr/>
          <p:nvPr/>
        </p:nvSpPr>
        <p:spPr>
          <a:xfrm>
            <a:off x="6072400" y="6356800"/>
            <a:ext cx="47100" cy="50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">
  <p:cSld name="CUSTOM_12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84f66474e1_0_672"/>
          <p:cNvSpPr/>
          <p:nvPr/>
        </p:nvSpPr>
        <p:spPr>
          <a:xfrm>
            <a:off x="13167" y="9100"/>
            <a:ext cx="12192000" cy="6858000"/>
          </a:xfrm>
          <a:prstGeom prst="rect">
            <a:avLst/>
          </a:prstGeom>
          <a:gradFill>
            <a:gsLst>
              <a:gs pos="0">
                <a:srgbClr val="4B78DB">
                  <a:alpha val="27450"/>
                </a:srgbClr>
              </a:gs>
              <a:gs pos="100000">
                <a:srgbClr val="00CECE">
                  <a:alpha val="3098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g84f66474e1_0_672"/>
          <p:cNvSpPr/>
          <p:nvPr/>
        </p:nvSpPr>
        <p:spPr>
          <a:xfrm flipH="1">
            <a:off x="-33" y="5315967"/>
            <a:ext cx="12205200" cy="1542300"/>
          </a:xfrm>
          <a:prstGeom prst="rect">
            <a:avLst/>
          </a:prstGeom>
          <a:gradFill>
            <a:gsLst>
              <a:gs pos="0">
                <a:srgbClr val="7194E2">
                  <a:alpha val="30980"/>
                </a:srgbClr>
              </a:gs>
              <a:gs pos="100000">
                <a:srgbClr val="4FE2E2">
                  <a:alpha val="3098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g84f66474e1_0_672"/>
          <p:cNvSpPr txBox="1">
            <a:spLocks noGrp="1"/>
          </p:cNvSpPr>
          <p:nvPr>
            <p:ph type="title"/>
          </p:nvPr>
        </p:nvSpPr>
        <p:spPr>
          <a:xfrm>
            <a:off x="1890000" y="5272900"/>
            <a:ext cx="8412000" cy="10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2" name="Google Shape;492;g84f66474e1_0_672"/>
          <p:cNvSpPr/>
          <p:nvPr/>
        </p:nvSpPr>
        <p:spPr>
          <a:xfrm>
            <a:off x="6072400" y="0"/>
            <a:ext cx="47100" cy="50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g84f66474e1_0_672"/>
          <p:cNvSpPr/>
          <p:nvPr/>
        </p:nvSpPr>
        <p:spPr>
          <a:xfrm>
            <a:off x="6072400" y="6356800"/>
            <a:ext cx="47100" cy="50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84f66474e1_0_678"/>
          <p:cNvSpPr txBox="1">
            <a:spLocks noGrp="1"/>
          </p:cNvSpPr>
          <p:nvPr>
            <p:ph type="title" hasCustomPrompt="1"/>
          </p:nvPr>
        </p:nvSpPr>
        <p:spPr>
          <a:xfrm>
            <a:off x="6787500" y="1403867"/>
            <a:ext cx="3744900" cy="16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93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6" name="Google Shape;496;g84f66474e1_0_678"/>
          <p:cNvSpPr txBox="1">
            <a:spLocks noGrp="1"/>
          </p:cNvSpPr>
          <p:nvPr>
            <p:ph type="subTitle" idx="1"/>
          </p:nvPr>
        </p:nvSpPr>
        <p:spPr>
          <a:xfrm flipH="1">
            <a:off x="4642811" y="5033778"/>
            <a:ext cx="2906400" cy="11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97" name="Google Shape;497;g84f66474e1_0_678"/>
          <p:cNvSpPr txBox="1">
            <a:spLocks noGrp="1"/>
          </p:cNvSpPr>
          <p:nvPr>
            <p:ph type="title" idx="2"/>
          </p:nvPr>
        </p:nvSpPr>
        <p:spPr>
          <a:xfrm>
            <a:off x="2315400" y="456009"/>
            <a:ext cx="7561200" cy="16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98" name="Google Shape;498;g84f66474e1_0_678"/>
          <p:cNvSpPr txBox="1">
            <a:spLocks noGrp="1"/>
          </p:cNvSpPr>
          <p:nvPr>
            <p:ph type="title" idx="3" hasCustomPrompt="1"/>
          </p:nvPr>
        </p:nvSpPr>
        <p:spPr>
          <a:xfrm>
            <a:off x="6787500" y="3563533"/>
            <a:ext cx="3744900" cy="16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9300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0"/>
              <a:buNone/>
              <a:defRPr sz="1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9" name="Google Shape;499;g84f66474e1_0_678"/>
          <p:cNvSpPr txBox="1">
            <a:spLocks noGrp="1"/>
          </p:cNvSpPr>
          <p:nvPr>
            <p:ph type="subTitle" idx="4"/>
          </p:nvPr>
        </p:nvSpPr>
        <p:spPr>
          <a:xfrm flipH="1">
            <a:off x="7254100" y="4793667"/>
            <a:ext cx="2811600" cy="11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00" name="Google Shape;500;g84f66474e1_0_678"/>
          <p:cNvSpPr txBox="1">
            <a:spLocks noGrp="1"/>
          </p:cNvSpPr>
          <p:nvPr>
            <p:ph type="subTitle" idx="5"/>
          </p:nvPr>
        </p:nvSpPr>
        <p:spPr>
          <a:xfrm flipH="1">
            <a:off x="7254100" y="2644576"/>
            <a:ext cx="2811600" cy="11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01" name="Google Shape;501;g84f66474e1_0_678"/>
          <p:cNvSpPr/>
          <p:nvPr/>
        </p:nvSpPr>
        <p:spPr>
          <a:xfrm>
            <a:off x="6072400" y="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g84f66474e1_0_678"/>
          <p:cNvSpPr/>
          <p:nvPr/>
        </p:nvSpPr>
        <p:spPr>
          <a:xfrm>
            <a:off x="6072400" y="635680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3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84f66474e1_0_687"/>
          <p:cNvSpPr/>
          <p:nvPr/>
        </p:nvSpPr>
        <p:spPr>
          <a:xfrm>
            <a:off x="-67" y="1488867"/>
            <a:ext cx="12192000" cy="5369100"/>
          </a:xfrm>
          <a:prstGeom prst="rect">
            <a:avLst/>
          </a:prstGeom>
          <a:gradFill>
            <a:gsLst>
              <a:gs pos="0">
                <a:srgbClr val="7194E2"/>
              </a:gs>
              <a:gs pos="100000">
                <a:srgbClr val="4FE2E2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g84f66474e1_0_687"/>
          <p:cNvSpPr txBox="1">
            <a:spLocks noGrp="1"/>
          </p:cNvSpPr>
          <p:nvPr>
            <p:ph type="title"/>
          </p:nvPr>
        </p:nvSpPr>
        <p:spPr>
          <a:xfrm>
            <a:off x="2315400" y="457774"/>
            <a:ext cx="75612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06" name="Google Shape;506;g84f66474e1_0_687"/>
          <p:cNvSpPr/>
          <p:nvPr/>
        </p:nvSpPr>
        <p:spPr>
          <a:xfrm>
            <a:off x="6072400" y="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84f66474e1_0_687"/>
          <p:cNvSpPr/>
          <p:nvPr/>
        </p:nvSpPr>
        <p:spPr>
          <a:xfrm>
            <a:off x="6034967" y="6356867"/>
            <a:ext cx="47100" cy="50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BODY_2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84f66474e1_0_692"/>
          <p:cNvSpPr/>
          <p:nvPr/>
        </p:nvSpPr>
        <p:spPr>
          <a:xfrm>
            <a:off x="0" y="3534933"/>
            <a:ext cx="12192000" cy="3323700"/>
          </a:xfrm>
          <a:prstGeom prst="rect">
            <a:avLst/>
          </a:prstGeom>
          <a:gradFill>
            <a:gsLst>
              <a:gs pos="0">
                <a:srgbClr val="7194E2"/>
              </a:gs>
              <a:gs pos="100000">
                <a:srgbClr val="4FE2E2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g84f66474e1_0_692"/>
          <p:cNvSpPr/>
          <p:nvPr/>
        </p:nvSpPr>
        <p:spPr>
          <a:xfrm>
            <a:off x="6072400" y="6356800"/>
            <a:ext cx="47100" cy="50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g84f66474e1_0_692"/>
          <p:cNvSpPr txBox="1">
            <a:spLocks noGrp="1"/>
          </p:cNvSpPr>
          <p:nvPr>
            <p:ph type="title"/>
          </p:nvPr>
        </p:nvSpPr>
        <p:spPr>
          <a:xfrm>
            <a:off x="2315400" y="459829"/>
            <a:ext cx="7561200" cy="16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12" name="Google Shape;512;g84f66474e1_0_692"/>
          <p:cNvSpPr/>
          <p:nvPr/>
        </p:nvSpPr>
        <p:spPr>
          <a:xfrm>
            <a:off x="6072400" y="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g84f66474e1_0_692"/>
          <p:cNvSpPr txBox="1">
            <a:spLocks noGrp="1"/>
          </p:cNvSpPr>
          <p:nvPr>
            <p:ph type="ctrTitle" idx="2"/>
          </p:nvPr>
        </p:nvSpPr>
        <p:spPr>
          <a:xfrm flipH="1">
            <a:off x="6609837" y="2641933"/>
            <a:ext cx="1914300" cy="8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900">
                <a:solidFill>
                  <a:schemeClr val="accent4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4" name="Google Shape;514;g84f66474e1_0_692"/>
          <p:cNvSpPr txBox="1">
            <a:spLocks noGrp="1"/>
          </p:cNvSpPr>
          <p:nvPr>
            <p:ph type="subTitle" idx="1"/>
          </p:nvPr>
        </p:nvSpPr>
        <p:spPr>
          <a:xfrm flipH="1">
            <a:off x="6257637" y="3544400"/>
            <a:ext cx="2266500" cy="14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515" name="Google Shape;515;g84f66474e1_0_692"/>
          <p:cNvSpPr txBox="1">
            <a:spLocks noGrp="1"/>
          </p:cNvSpPr>
          <p:nvPr>
            <p:ph type="ctrTitle" idx="3"/>
          </p:nvPr>
        </p:nvSpPr>
        <p:spPr>
          <a:xfrm flipH="1">
            <a:off x="3611285" y="2670233"/>
            <a:ext cx="1955100" cy="8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9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6" name="Google Shape;516;g84f66474e1_0_692"/>
          <p:cNvSpPr txBox="1">
            <a:spLocks noGrp="1"/>
          </p:cNvSpPr>
          <p:nvPr>
            <p:ph type="subTitle" idx="4"/>
          </p:nvPr>
        </p:nvSpPr>
        <p:spPr>
          <a:xfrm flipH="1">
            <a:off x="3611085" y="3544400"/>
            <a:ext cx="2266500" cy="14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84f66474e1_0_701"/>
          <p:cNvSpPr txBox="1">
            <a:spLocks noGrp="1"/>
          </p:cNvSpPr>
          <p:nvPr>
            <p:ph type="ctrTitle"/>
          </p:nvPr>
        </p:nvSpPr>
        <p:spPr>
          <a:xfrm flipH="1">
            <a:off x="971150" y="5022433"/>
            <a:ext cx="27264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19" name="Google Shape;519;g84f66474e1_0_701"/>
          <p:cNvSpPr txBox="1">
            <a:spLocks noGrp="1"/>
          </p:cNvSpPr>
          <p:nvPr>
            <p:ph type="subTitle" idx="1"/>
          </p:nvPr>
        </p:nvSpPr>
        <p:spPr>
          <a:xfrm flipH="1">
            <a:off x="931550" y="3474333"/>
            <a:ext cx="2805600" cy="16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0" name="Google Shape;520;g84f66474e1_0_701"/>
          <p:cNvSpPr txBox="1">
            <a:spLocks noGrp="1"/>
          </p:cNvSpPr>
          <p:nvPr>
            <p:ph type="ctrTitle" idx="2"/>
          </p:nvPr>
        </p:nvSpPr>
        <p:spPr>
          <a:xfrm flipH="1">
            <a:off x="4726520" y="5022442"/>
            <a:ext cx="27264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21" name="Google Shape;521;g84f66474e1_0_701"/>
          <p:cNvSpPr txBox="1">
            <a:spLocks noGrp="1"/>
          </p:cNvSpPr>
          <p:nvPr>
            <p:ph type="subTitle" idx="3"/>
          </p:nvPr>
        </p:nvSpPr>
        <p:spPr>
          <a:xfrm flipH="1">
            <a:off x="4720948" y="3968733"/>
            <a:ext cx="2841600" cy="11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2" name="Google Shape;522;g84f66474e1_0_701"/>
          <p:cNvSpPr txBox="1">
            <a:spLocks noGrp="1"/>
          </p:cNvSpPr>
          <p:nvPr>
            <p:ph type="ctrTitle" idx="4"/>
          </p:nvPr>
        </p:nvSpPr>
        <p:spPr>
          <a:xfrm flipH="1">
            <a:off x="8421234" y="5022433"/>
            <a:ext cx="2841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23" name="Google Shape;523;g84f66474e1_0_701"/>
          <p:cNvSpPr txBox="1">
            <a:spLocks noGrp="1"/>
          </p:cNvSpPr>
          <p:nvPr>
            <p:ph type="subTitle" idx="5"/>
          </p:nvPr>
        </p:nvSpPr>
        <p:spPr>
          <a:xfrm flipH="1">
            <a:off x="8390551" y="3474333"/>
            <a:ext cx="2903100" cy="16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4" name="Google Shape;524;g84f66474e1_0_701"/>
          <p:cNvSpPr txBox="1">
            <a:spLocks noGrp="1"/>
          </p:cNvSpPr>
          <p:nvPr>
            <p:ph type="title" idx="6"/>
          </p:nvPr>
        </p:nvSpPr>
        <p:spPr>
          <a:xfrm>
            <a:off x="2315400" y="456009"/>
            <a:ext cx="7561200" cy="16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25" name="Google Shape;525;g84f66474e1_0_701"/>
          <p:cNvSpPr/>
          <p:nvPr/>
        </p:nvSpPr>
        <p:spPr>
          <a:xfrm>
            <a:off x="6072400" y="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g84f66474e1_0_701"/>
          <p:cNvSpPr/>
          <p:nvPr/>
        </p:nvSpPr>
        <p:spPr>
          <a:xfrm>
            <a:off x="6072400" y="635680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g84f66474e1_0_701"/>
          <p:cNvSpPr/>
          <p:nvPr/>
        </p:nvSpPr>
        <p:spPr>
          <a:xfrm>
            <a:off x="-43900" y="1724100"/>
            <a:ext cx="12276300" cy="1488300"/>
          </a:xfrm>
          <a:prstGeom prst="rect">
            <a:avLst/>
          </a:prstGeom>
          <a:gradFill>
            <a:gsLst>
              <a:gs pos="0">
                <a:srgbClr val="4B78DB">
                  <a:alpha val="74117"/>
                </a:srgbClr>
              </a:gs>
              <a:gs pos="100000">
                <a:srgbClr val="00CECE">
                  <a:alpha val="75686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2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84f66474e1_0_712"/>
          <p:cNvSpPr/>
          <p:nvPr/>
        </p:nvSpPr>
        <p:spPr>
          <a:xfrm>
            <a:off x="6072400" y="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g84f66474e1_0_712"/>
          <p:cNvSpPr/>
          <p:nvPr/>
        </p:nvSpPr>
        <p:spPr>
          <a:xfrm>
            <a:off x="6072400" y="635680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g84f66474e1_0_712"/>
          <p:cNvSpPr txBox="1">
            <a:spLocks noGrp="1"/>
          </p:cNvSpPr>
          <p:nvPr>
            <p:ph type="ctrTitle"/>
          </p:nvPr>
        </p:nvSpPr>
        <p:spPr>
          <a:xfrm flipH="1">
            <a:off x="2754114" y="1867078"/>
            <a:ext cx="20808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32" name="Google Shape;532;g84f66474e1_0_712"/>
          <p:cNvSpPr txBox="1">
            <a:spLocks noGrp="1"/>
          </p:cNvSpPr>
          <p:nvPr>
            <p:ph type="subTitle" idx="1"/>
          </p:nvPr>
        </p:nvSpPr>
        <p:spPr>
          <a:xfrm flipH="1">
            <a:off x="2754214" y="2403433"/>
            <a:ext cx="2885100" cy="11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33" name="Google Shape;533;g84f66474e1_0_712"/>
          <p:cNvSpPr txBox="1">
            <a:spLocks noGrp="1"/>
          </p:cNvSpPr>
          <p:nvPr>
            <p:ph type="ctrTitle" idx="2"/>
          </p:nvPr>
        </p:nvSpPr>
        <p:spPr>
          <a:xfrm flipH="1">
            <a:off x="8114686" y="1867231"/>
            <a:ext cx="20808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34" name="Google Shape;534;g84f66474e1_0_712"/>
          <p:cNvSpPr txBox="1">
            <a:spLocks noGrp="1"/>
          </p:cNvSpPr>
          <p:nvPr>
            <p:ph type="subTitle" idx="3"/>
          </p:nvPr>
        </p:nvSpPr>
        <p:spPr>
          <a:xfrm flipH="1">
            <a:off x="8114586" y="2406719"/>
            <a:ext cx="2950500" cy="11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35" name="Google Shape;535;g84f66474e1_0_712"/>
          <p:cNvSpPr txBox="1">
            <a:spLocks noGrp="1"/>
          </p:cNvSpPr>
          <p:nvPr>
            <p:ph type="ctrTitle" idx="4"/>
          </p:nvPr>
        </p:nvSpPr>
        <p:spPr>
          <a:xfrm flipH="1">
            <a:off x="2754114" y="4255199"/>
            <a:ext cx="20808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36" name="Google Shape;536;g84f66474e1_0_712"/>
          <p:cNvSpPr txBox="1">
            <a:spLocks noGrp="1"/>
          </p:cNvSpPr>
          <p:nvPr>
            <p:ph type="subTitle" idx="5"/>
          </p:nvPr>
        </p:nvSpPr>
        <p:spPr>
          <a:xfrm flipH="1">
            <a:off x="2754214" y="4804075"/>
            <a:ext cx="2885100" cy="11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37" name="Google Shape;537;g84f66474e1_0_712"/>
          <p:cNvSpPr txBox="1">
            <a:spLocks noGrp="1"/>
          </p:cNvSpPr>
          <p:nvPr>
            <p:ph type="ctrTitle" idx="6"/>
          </p:nvPr>
        </p:nvSpPr>
        <p:spPr>
          <a:xfrm flipH="1">
            <a:off x="8114686" y="4255352"/>
            <a:ext cx="24204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38" name="Google Shape;538;g84f66474e1_0_712"/>
          <p:cNvSpPr txBox="1">
            <a:spLocks noGrp="1"/>
          </p:cNvSpPr>
          <p:nvPr>
            <p:ph type="subTitle" idx="7"/>
          </p:nvPr>
        </p:nvSpPr>
        <p:spPr>
          <a:xfrm flipH="1">
            <a:off x="8114786" y="4804227"/>
            <a:ext cx="2820300" cy="11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39" name="Google Shape;539;g84f66474e1_0_712"/>
          <p:cNvSpPr txBox="1">
            <a:spLocks noGrp="1"/>
          </p:cNvSpPr>
          <p:nvPr>
            <p:ph type="title" idx="8"/>
          </p:nvPr>
        </p:nvSpPr>
        <p:spPr>
          <a:xfrm>
            <a:off x="2315400" y="456005"/>
            <a:ext cx="75612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y design 2">
  <p:cSld name="CUSTOM_10_1">
    <p:bg>
      <p:bgPr>
        <a:gradFill>
          <a:gsLst>
            <a:gs pos="0">
              <a:srgbClr val="7194E2"/>
            </a:gs>
            <a:gs pos="100000">
              <a:srgbClr val="4FE2E2"/>
            </a:gs>
          </a:gsLst>
          <a:lin ang="0" scaled="0"/>
        </a:gradFill>
        <a:effectLst/>
      </p:bgPr>
    </p:bg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84f66474e1_0_724"/>
          <p:cNvSpPr txBox="1">
            <a:spLocks noGrp="1"/>
          </p:cNvSpPr>
          <p:nvPr>
            <p:ph type="subTitle" idx="1"/>
          </p:nvPr>
        </p:nvSpPr>
        <p:spPr>
          <a:xfrm flipH="1">
            <a:off x="6996900" y="1927533"/>
            <a:ext cx="3290100" cy="19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g84f66474e1_0_724"/>
          <p:cNvSpPr txBox="1">
            <a:spLocks noGrp="1"/>
          </p:cNvSpPr>
          <p:nvPr>
            <p:ph type="title"/>
          </p:nvPr>
        </p:nvSpPr>
        <p:spPr>
          <a:xfrm>
            <a:off x="2315400" y="465060"/>
            <a:ext cx="7561200" cy="6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3" name="Google Shape;543;g84f66474e1_0_724"/>
          <p:cNvSpPr/>
          <p:nvPr/>
        </p:nvSpPr>
        <p:spPr>
          <a:xfrm>
            <a:off x="6034967" y="6356867"/>
            <a:ext cx="47100" cy="50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g84f66474e1_0_724"/>
          <p:cNvSpPr/>
          <p:nvPr/>
        </p:nvSpPr>
        <p:spPr>
          <a:xfrm>
            <a:off x="6072400" y="0"/>
            <a:ext cx="47100" cy="50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 2">
  <p:cSld name="CUSTOM_13_1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84f66474e1_0_729"/>
          <p:cNvSpPr txBox="1">
            <a:spLocks noGrp="1"/>
          </p:cNvSpPr>
          <p:nvPr>
            <p:ph type="subTitle" idx="1"/>
          </p:nvPr>
        </p:nvSpPr>
        <p:spPr>
          <a:xfrm flipH="1">
            <a:off x="3909667" y="2414933"/>
            <a:ext cx="6882000" cy="27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Slab"/>
              <a:buChar char="●"/>
              <a:defRPr sz="21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Slab"/>
              <a:buChar char="○"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Slab"/>
              <a:buChar char="■"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Slab"/>
              <a:buChar char="●"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Slab"/>
              <a:buChar char="○"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Slab"/>
              <a:buChar char="■"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Slab"/>
              <a:buChar char="●"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Slab"/>
              <a:buChar char="○"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Slab"/>
              <a:buChar char="■"/>
              <a:defRPr sz="1600"/>
            </a:lvl9pPr>
          </a:lstStyle>
          <a:p>
            <a:endParaRPr/>
          </a:p>
        </p:txBody>
      </p:sp>
      <p:sp>
        <p:nvSpPr>
          <p:cNvPr id="547" name="Google Shape;547;g84f66474e1_0_729"/>
          <p:cNvSpPr txBox="1">
            <a:spLocks noGrp="1"/>
          </p:cNvSpPr>
          <p:nvPr>
            <p:ph type="title"/>
          </p:nvPr>
        </p:nvSpPr>
        <p:spPr>
          <a:xfrm>
            <a:off x="1168400" y="456167"/>
            <a:ext cx="98553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48" name="Google Shape;548;g84f66474e1_0_729"/>
          <p:cNvSpPr/>
          <p:nvPr/>
        </p:nvSpPr>
        <p:spPr>
          <a:xfrm>
            <a:off x="6072400" y="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g84f66474e1_0_729"/>
          <p:cNvSpPr/>
          <p:nvPr/>
        </p:nvSpPr>
        <p:spPr>
          <a:xfrm>
            <a:off x="6072400" y="635680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84f66474e1_0_734"/>
          <p:cNvSpPr/>
          <p:nvPr/>
        </p:nvSpPr>
        <p:spPr>
          <a:xfrm>
            <a:off x="0" y="0"/>
            <a:ext cx="12192000" cy="5348100"/>
          </a:xfrm>
          <a:prstGeom prst="rect">
            <a:avLst/>
          </a:prstGeom>
          <a:gradFill>
            <a:gsLst>
              <a:gs pos="0">
                <a:srgbClr val="7194E2"/>
              </a:gs>
              <a:gs pos="100000">
                <a:srgbClr val="4FE2E2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g84f66474e1_0_734"/>
          <p:cNvSpPr/>
          <p:nvPr/>
        </p:nvSpPr>
        <p:spPr>
          <a:xfrm>
            <a:off x="6072400" y="635680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g84f66474e1_0_734"/>
          <p:cNvSpPr txBox="1">
            <a:spLocks noGrp="1"/>
          </p:cNvSpPr>
          <p:nvPr>
            <p:ph type="body" idx="1"/>
          </p:nvPr>
        </p:nvSpPr>
        <p:spPr>
          <a:xfrm>
            <a:off x="2645633" y="2473067"/>
            <a:ext cx="6900900" cy="28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19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aleway SemiBold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 Light"/>
              <a:buChar char="○"/>
              <a:defRPr>
                <a:solidFill>
                  <a:schemeClr val="lt1"/>
                </a:solidFill>
              </a:defRPr>
            </a:lvl2pPr>
            <a:lvl3pPr marL="1371600" lvl="2" indent="-355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Light"/>
              <a:buChar char="■"/>
              <a:defRPr>
                <a:solidFill>
                  <a:schemeClr val="lt1"/>
                </a:solidFill>
              </a:defRPr>
            </a:lvl3pPr>
            <a:lvl4pPr marL="1828800" lvl="3" indent="-355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Light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■"/>
              <a:defRPr>
                <a:solidFill>
                  <a:schemeClr val="lt1"/>
                </a:solidFill>
              </a:defRPr>
            </a:lvl6pPr>
            <a:lvl7pPr marL="3200400" lvl="6" indent="-3365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 Light"/>
              <a:buChar char="●"/>
              <a:defRPr>
                <a:solidFill>
                  <a:schemeClr val="lt1"/>
                </a:solidFill>
              </a:defRPr>
            </a:lvl7pPr>
            <a:lvl8pPr marL="3657600" lvl="7" indent="-3365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 Light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600"/>
              <a:buFont typeface="Nunito Light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4" name="Google Shape;554;g84f66474e1_0_734"/>
          <p:cNvSpPr txBox="1">
            <a:spLocks noGrp="1"/>
          </p:cNvSpPr>
          <p:nvPr>
            <p:ph type="title"/>
          </p:nvPr>
        </p:nvSpPr>
        <p:spPr>
          <a:xfrm>
            <a:off x="2315400" y="459829"/>
            <a:ext cx="7561200" cy="16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5" name="Google Shape;555;g84f66474e1_0_734"/>
          <p:cNvSpPr/>
          <p:nvPr/>
        </p:nvSpPr>
        <p:spPr>
          <a:xfrm>
            <a:off x="6072400" y="0"/>
            <a:ext cx="47100" cy="50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rgbClr val="7194E2"/>
            </a:gs>
            <a:gs pos="100000">
              <a:srgbClr val="4FE2E2"/>
            </a:gs>
          </a:gsLst>
          <a:lin ang="0" scaled="0"/>
        </a:gra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753ff4ce29_1_64"/>
          <p:cNvSpPr txBox="1">
            <a:spLocks noGrp="1"/>
          </p:cNvSpPr>
          <p:nvPr>
            <p:ph type="subTitle" idx="1"/>
          </p:nvPr>
        </p:nvSpPr>
        <p:spPr>
          <a:xfrm flipH="1">
            <a:off x="960100" y="4836667"/>
            <a:ext cx="2021100" cy="1167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g753ff4ce29_1_64"/>
          <p:cNvSpPr txBox="1">
            <a:spLocks noGrp="1"/>
          </p:cNvSpPr>
          <p:nvPr>
            <p:ph type="title"/>
          </p:nvPr>
        </p:nvSpPr>
        <p:spPr>
          <a:xfrm>
            <a:off x="2315400" y="459829"/>
            <a:ext cx="7561200" cy="168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g753ff4ce29_1_64"/>
          <p:cNvSpPr/>
          <p:nvPr/>
        </p:nvSpPr>
        <p:spPr>
          <a:xfrm>
            <a:off x="6072400" y="0"/>
            <a:ext cx="47100" cy="50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</a:endParaRPr>
          </a:p>
        </p:txBody>
      </p:sp>
      <p:sp>
        <p:nvSpPr>
          <p:cNvPr id="51" name="Google Shape;51;g753ff4ce29_1_64"/>
          <p:cNvSpPr/>
          <p:nvPr/>
        </p:nvSpPr>
        <p:spPr>
          <a:xfrm>
            <a:off x="6072400" y="6356800"/>
            <a:ext cx="47100" cy="50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15"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84f66474e1_0_740"/>
          <p:cNvSpPr txBox="1">
            <a:spLocks noGrp="1"/>
          </p:cNvSpPr>
          <p:nvPr>
            <p:ph type="body" idx="1"/>
          </p:nvPr>
        </p:nvSpPr>
        <p:spPr>
          <a:xfrm>
            <a:off x="858433" y="1515667"/>
            <a:ext cx="3999600" cy="42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●"/>
              <a:defRPr sz="2100"/>
            </a:lvl1pPr>
            <a:lvl2pPr marL="914400" lvl="1" indent="-3619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Font typeface="Nunito Light"/>
              <a:buChar char="○"/>
              <a:defRPr/>
            </a:lvl2pPr>
            <a:lvl3pPr marL="1371600" lvl="2" indent="-355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Font typeface="Nunito Light"/>
              <a:buChar char="■"/>
              <a:defRPr/>
            </a:lvl3pPr>
            <a:lvl4pPr marL="1828800" lvl="3" indent="-355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Font typeface="Nunito Light"/>
              <a:buChar char="●"/>
              <a:defRPr/>
            </a:lvl4pPr>
            <a:lvl5pPr marL="228600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274320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3200400" lvl="6" indent="-3365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Font typeface="Nunito Light"/>
              <a:buChar char="●"/>
              <a:defRPr/>
            </a:lvl7pPr>
            <a:lvl8pPr marL="3657600" lvl="7" indent="-3365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Font typeface="Nunito Light"/>
              <a:buChar char="○"/>
              <a:defRPr/>
            </a:lvl8pPr>
            <a:lvl9pPr marL="411480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58" name="Google Shape;558;g84f66474e1_0_740"/>
          <p:cNvSpPr txBox="1">
            <a:spLocks noGrp="1"/>
          </p:cNvSpPr>
          <p:nvPr>
            <p:ph type="body" idx="2"/>
          </p:nvPr>
        </p:nvSpPr>
        <p:spPr>
          <a:xfrm>
            <a:off x="6337833" y="1515667"/>
            <a:ext cx="3999600" cy="42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unito Light"/>
              <a:buChar char="●"/>
              <a:defRPr sz="2100"/>
            </a:lvl1pPr>
            <a:lvl2pPr marL="914400" lvl="1" indent="-3619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Font typeface="Nunito Light"/>
              <a:buChar char="○"/>
              <a:defRPr/>
            </a:lvl2pPr>
            <a:lvl3pPr marL="1371600" lvl="2" indent="-355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Font typeface="Nunito Light"/>
              <a:buChar char="■"/>
              <a:defRPr/>
            </a:lvl3pPr>
            <a:lvl4pPr marL="1828800" lvl="3" indent="-3556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000"/>
              <a:buFont typeface="Nunito Light"/>
              <a:buChar char="●"/>
              <a:defRPr/>
            </a:lvl4pPr>
            <a:lvl5pPr marL="228600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274320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3200400" lvl="6" indent="-3365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Font typeface="Nunito Light"/>
              <a:buChar char="●"/>
              <a:defRPr/>
            </a:lvl7pPr>
            <a:lvl8pPr marL="3657600" lvl="7" indent="-3365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Font typeface="Nunito Light"/>
              <a:buChar char="○"/>
              <a:defRPr/>
            </a:lvl8pPr>
            <a:lvl9pPr marL="411480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59" name="Google Shape;559;g84f66474e1_0_740"/>
          <p:cNvSpPr txBox="1">
            <a:spLocks noGrp="1"/>
          </p:cNvSpPr>
          <p:nvPr>
            <p:ph type="title"/>
          </p:nvPr>
        </p:nvSpPr>
        <p:spPr>
          <a:xfrm>
            <a:off x="1168400" y="456167"/>
            <a:ext cx="98553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60" name="Google Shape;560;g84f66474e1_0_740"/>
          <p:cNvSpPr/>
          <p:nvPr/>
        </p:nvSpPr>
        <p:spPr>
          <a:xfrm>
            <a:off x="6072400" y="635680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g84f66474e1_0_740"/>
          <p:cNvSpPr/>
          <p:nvPr/>
        </p:nvSpPr>
        <p:spPr>
          <a:xfrm>
            <a:off x="6072400" y="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84f66474e1_0_746"/>
          <p:cNvSpPr/>
          <p:nvPr/>
        </p:nvSpPr>
        <p:spPr>
          <a:xfrm>
            <a:off x="-22600" y="-100"/>
            <a:ext cx="12214500" cy="6858000"/>
          </a:xfrm>
          <a:prstGeom prst="rect">
            <a:avLst/>
          </a:prstGeom>
          <a:gradFill>
            <a:gsLst>
              <a:gs pos="0">
                <a:srgbClr val="4B78DB">
                  <a:alpha val="74117"/>
                </a:srgbClr>
              </a:gs>
              <a:gs pos="100000">
                <a:srgbClr val="00CECE">
                  <a:alpha val="75686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">
  <p:cSld name="CUSTOM_1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753ff4ce29_1_69"/>
          <p:cNvSpPr/>
          <p:nvPr/>
        </p:nvSpPr>
        <p:spPr>
          <a:xfrm>
            <a:off x="13167" y="9100"/>
            <a:ext cx="12192000" cy="6858000"/>
          </a:xfrm>
          <a:prstGeom prst="rect">
            <a:avLst/>
          </a:prstGeom>
          <a:gradFill>
            <a:gsLst>
              <a:gs pos="0">
                <a:srgbClr val="4B78DB">
                  <a:alpha val="27843"/>
                </a:srgbClr>
              </a:gs>
              <a:gs pos="100000">
                <a:srgbClr val="00CECE">
                  <a:alpha val="31372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g753ff4ce29_1_69"/>
          <p:cNvSpPr/>
          <p:nvPr/>
        </p:nvSpPr>
        <p:spPr>
          <a:xfrm flipH="1">
            <a:off x="-33" y="5315967"/>
            <a:ext cx="12205200" cy="1542300"/>
          </a:xfrm>
          <a:prstGeom prst="rect">
            <a:avLst/>
          </a:prstGeom>
          <a:gradFill>
            <a:gsLst>
              <a:gs pos="0">
                <a:srgbClr val="7194E2">
                  <a:alpha val="31310"/>
                </a:srgbClr>
              </a:gs>
              <a:gs pos="100000">
                <a:srgbClr val="4FE2E2">
                  <a:alpha val="3131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g753ff4ce29_1_69"/>
          <p:cNvSpPr txBox="1">
            <a:spLocks noGrp="1"/>
          </p:cNvSpPr>
          <p:nvPr>
            <p:ph type="title"/>
          </p:nvPr>
        </p:nvSpPr>
        <p:spPr>
          <a:xfrm>
            <a:off x="1890000" y="5272900"/>
            <a:ext cx="8412000" cy="10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g753ff4ce29_1_69"/>
          <p:cNvSpPr/>
          <p:nvPr/>
        </p:nvSpPr>
        <p:spPr>
          <a:xfrm>
            <a:off x="6072400" y="0"/>
            <a:ext cx="47100" cy="50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g753ff4ce29_1_69"/>
          <p:cNvSpPr/>
          <p:nvPr/>
        </p:nvSpPr>
        <p:spPr>
          <a:xfrm>
            <a:off x="6072400" y="6356800"/>
            <a:ext cx="47100" cy="50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5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26" Type="http://schemas.openxmlformats.org/officeDocument/2006/relationships/slideLayout" Target="../slideLayouts/slideLayout80.xml"/><Relationship Id="rId3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75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9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74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78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77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73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6.xml"/><Relationship Id="rId27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753ff4ce29_1_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ay"/>
              <a:buNone/>
              <a:defRPr sz="32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ay"/>
              <a:buNone/>
              <a:defRPr sz="32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ay"/>
              <a:buNone/>
              <a:defRPr sz="32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ay"/>
              <a:buNone/>
              <a:defRPr sz="32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ay"/>
              <a:buNone/>
              <a:defRPr sz="32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ay"/>
              <a:buNone/>
              <a:defRPr sz="32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ay"/>
              <a:buNone/>
              <a:defRPr sz="32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ay"/>
              <a:buNone/>
              <a:defRPr sz="32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ay"/>
              <a:buNone/>
              <a:defRPr sz="32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endParaRPr/>
          </a:p>
        </p:txBody>
      </p:sp>
      <p:sp>
        <p:nvSpPr>
          <p:cNvPr id="7" name="Google Shape;7;g753ff4ce29_1_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●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 Light"/>
              <a:buChar char="○"/>
              <a:defRPr sz="1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30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■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30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30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30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■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30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30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302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600"/>
              <a:buFont typeface="Roboto Light"/>
              <a:buChar char="■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4f66474e1_0_19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ay"/>
              <a:buNone/>
              <a:defRPr sz="3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ay"/>
              <a:buNone/>
              <a:defRPr sz="3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ay"/>
              <a:buNone/>
              <a:defRPr sz="3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ay"/>
              <a:buNone/>
              <a:defRPr sz="3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ay"/>
              <a:buNone/>
              <a:defRPr sz="3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ay"/>
              <a:buNone/>
              <a:defRPr sz="3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ay"/>
              <a:buNone/>
              <a:defRPr sz="3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ay"/>
              <a:buNone/>
              <a:defRPr sz="3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ay"/>
              <a:buNone/>
              <a:defRPr sz="3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endParaRPr/>
          </a:p>
        </p:txBody>
      </p:sp>
      <p:sp>
        <p:nvSpPr>
          <p:cNvPr id="204" name="Google Shape;204;g84f66474e1_0_19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●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 Light"/>
              <a:buChar char="○"/>
              <a:defRPr sz="19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■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■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600"/>
              <a:buFont typeface="Roboto Light"/>
              <a:buChar char="■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1" r:id="rId24"/>
    <p:sldLayoutId id="2147483702" r:id="rId25"/>
    <p:sldLayoutId id="2147483703" r:id="rId26"/>
    <p:sldLayoutId id="2147483704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84f66474e1_0_56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ay"/>
              <a:buNone/>
              <a:defRPr sz="3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ay"/>
              <a:buNone/>
              <a:defRPr sz="3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ay"/>
              <a:buNone/>
              <a:defRPr sz="3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ay"/>
              <a:buNone/>
              <a:defRPr sz="3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ay"/>
              <a:buNone/>
              <a:defRPr sz="3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ay"/>
              <a:buNone/>
              <a:defRPr sz="3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ay"/>
              <a:buNone/>
              <a:defRPr sz="3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ay"/>
              <a:buNone/>
              <a:defRPr sz="3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ay"/>
              <a:buNone/>
              <a:defRPr sz="3200" b="1" i="0" u="none" strike="noStrike" cap="none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endParaRPr/>
          </a:p>
        </p:txBody>
      </p:sp>
      <p:sp>
        <p:nvSpPr>
          <p:cNvPr id="385" name="Google Shape;385;g84f66474e1_0_56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●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 Light"/>
              <a:buChar char="○"/>
              <a:defRPr sz="19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■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■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600"/>
              <a:buFont typeface="Roboto Light"/>
              <a:buChar char="■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  <p:sldLayoutId id="2147483728" r:id="rId23"/>
    <p:sldLayoutId id="2147483729" r:id="rId24"/>
    <p:sldLayoutId id="2147483730" r:id="rId25"/>
    <p:sldLayoutId id="2147483731" r:id="rId26"/>
    <p:sldLayoutId id="2147483732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2iak_weY2GwZ49ffYuAYA6s3N3uiL-6V/view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kRxTS1YZSQU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1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p_8NNM3hZvE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32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g8028939713_0_5"/>
          <p:cNvPicPr preferRelativeResize="0"/>
          <p:nvPr/>
        </p:nvPicPr>
        <p:blipFill rotWithShape="1">
          <a:blip r:embed="rId3">
            <a:alphaModFix/>
          </a:blip>
          <a:srcRect l="23000" r="30767"/>
          <a:stretch/>
        </p:blipFill>
        <p:spPr>
          <a:xfrm>
            <a:off x="0" y="0"/>
            <a:ext cx="60394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g8028939713_0_5"/>
          <p:cNvSpPr txBox="1"/>
          <p:nvPr/>
        </p:nvSpPr>
        <p:spPr>
          <a:xfrm>
            <a:off x="6385050" y="982300"/>
            <a:ext cx="5519400" cy="30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 b="1">
                <a:latin typeface="Cambay"/>
                <a:ea typeface="Cambay"/>
                <a:cs typeface="Cambay"/>
                <a:sym typeface="Cambay"/>
              </a:rPr>
              <a:t>Meeting Veterans Where They Are:</a:t>
            </a:r>
            <a:r>
              <a:rPr lang="en-US" sz="4300">
                <a:latin typeface="Cambay"/>
                <a:ea typeface="Cambay"/>
                <a:cs typeface="Cambay"/>
                <a:sym typeface="Cambay"/>
              </a:rPr>
              <a:t> </a:t>
            </a:r>
            <a:endParaRPr sz="4300">
              <a:latin typeface="Cambay"/>
              <a:ea typeface="Cambay"/>
              <a:cs typeface="Cambay"/>
              <a:sym typeface="Cambay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latin typeface="Cambay"/>
                <a:ea typeface="Cambay"/>
                <a:cs typeface="Cambay"/>
                <a:sym typeface="Cambay"/>
              </a:rPr>
              <a:t>Their Smartphones</a:t>
            </a:r>
            <a:endParaRPr sz="4100">
              <a:latin typeface="Cambay"/>
              <a:ea typeface="Cambay"/>
              <a:cs typeface="Cambay"/>
              <a:sym typeface="Camb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endParaRPr sz="5900">
              <a:latin typeface="Cambay"/>
              <a:ea typeface="Cambay"/>
              <a:cs typeface="Cambay"/>
              <a:sym typeface="Cambay"/>
            </a:endParaRPr>
          </a:p>
        </p:txBody>
      </p:sp>
      <p:pic>
        <p:nvPicPr>
          <p:cNvPr id="570" name="Google Shape;570;g8028939713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0350" y="5574025"/>
            <a:ext cx="1156650" cy="115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g8028939713_0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81975" y="5591779"/>
            <a:ext cx="1156650" cy="1121145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g8028939713_0_5"/>
          <p:cNvSpPr txBox="1"/>
          <p:nvPr/>
        </p:nvSpPr>
        <p:spPr>
          <a:xfrm>
            <a:off x="7198350" y="4929750"/>
            <a:ext cx="38928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Cambay"/>
                <a:ea typeface="Cambay"/>
                <a:cs typeface="Cambay"/>
                <a:sym typeface="Cambay"/>
              </a:rPr>
              <a:t>May 15, 2020</a:t>
            </a:r>
            <a:endParaRPr sz="2200" dirty="0">
              <a:latin typeface="Cambay"/>
              <a:ea typeface="Cambay"/>
              <a:cs typeface="Cambay"/>
              <a:sym typeface="Cambay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Cambay"/>
              <a:ea typeface="Cambay"/>
              <a:cs typeface="Cambay"/>
              <a:sym typeface="Cambay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Cambay"/>
                <a:ea typeface="Cambay"/>
                <a:cs typeface="Cambay"/>
                <a:sym typeface="Cambay"/>
              </a:rPr>
              <a:t>Jeremiah Hay, A. Taylor Thomas, Lien Tran </a:t>
            </a:r>
            <a:endParaRPr sz="2200" dirty="0">
              <a:latin typeface="Cambay"/>
              <a:ea typeface="Cambay"/>
              <a:cs typeface="Cambay"/>
              <a:sym typeface="Camb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8407c2ba46_0_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g8407c2ba46_0_7"/>
          <p:cNvSpPr txBox="1">
            <a:spLocks noGrp="1"/>
          </p:cNvSpPr>
          <p:nvPr>
            <p:ph type="subTitle" idx="1"/>
          </p:nvPr>
        </p:nvSpPr>
        <p:spPr>
          <a:xfrm>
            <a:off x="1119450" y="399675"/>
            <a:ext cx="9953100" cy="10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3300">
                <a:solidFill>
                  <a:schemeClr val="dk2"/>
                </a:solidFill>
              </a:rPr>
              <a:t>In other words, how to turn the Veteran who said this:</a:t>
            </a:r>
            <a:endParaRPr sz="33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33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3300">
                <a:solidFill>
                  <a:schemeClr val="dk2"/>
                </a:solidFill>
              </a:rPr>
              <a:t>“ </a:t>
            </a:r>
            <a:r>
              <a:rPr lang="en-US" sz="3300" i="1">
                <a:solidFill>
                  <a:schemeClr val="dk2"/>
                </a:solidFill>
              </a:rPr>
              <a:t>[I expect] A </a:t>
            </a:r>
            <a:r>
              <a:rPr lang="en-US" sz="3300" b="1" i="1">
                <a:solidFill>
                  <a:schemeClr val="dk2"/>
                </a:solidFill>
              </a:rPr>
              <a:t>super clunky</a:t>
            </a:r>
            <a:r>
              <a:rPr lang="en-US" sz="3300" i="1">
                <a:solidFill>
                  <a:schemeClr val="dk2"/>
                </a:solidFill>
              </a:rPr>
              <a:t> implementation of a lumbering government agency.</a:t>
            </a:r>
            <a:r>
              <a:rPr lang="en-US" sz="3300">
                <a:solidFill>
                  <a:schemeClr val="dk2"/>
                </a:solidFill>
              </a:rPr>
              <a:t>”</a:t>
            </a:r>
            <a:r>
              <a:rPr lang="en-US" sz="2000">
                <a:solidFill>
                  <a:schemeClr val="dk2"/>
                </a:solidFill>
              </a:rPr>
              <a:t> - Alex T., Air Force</a:t>
            </a:r>
            <a:br>
              <a:rPr lang="en-US" sz="3300">
                <a:solidFill>
                  <a:schemeClr val="dk2"/>
                </a:solidFill>
              </a:rPr>
            </a:br>
            <a:br>
              <a:rPr lang="en-US" sz="3300">
                <a:solidFill>
                  <a:schemeClr val="dk2"/>
                </a:solidFill>
              </a:rPr>
            </a:br>
            <a:r>
              <a:rPr lang="en-US" sz="3300">
                <a:solidFill>
                  <a:schemeClr val="dk2"/>
                </a:solidFill>
              </a:rPr>
              <a:t>Into the Veteran who said this: </a:t>
            </a:r>
            <a:br>
              <a:rPr lang="en-US" sz="3300">
                <a:solidFill>
                  <a:schemeClr val="dk2"/>
                </a:solidFill>
              </a:rPr>
            </a:br>
            <a:endParaRPr sz="3300">
              <a:solidFill>
                <a:schemeClr val="dk2"/>
              </a:solidFill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dk2"/>
                </a:solidFill>
              </a:rPr>
              <a:t>“</a:t>
            </a:r>
            <a:r>
              <a:rPr lang="en-US" sz="3300" i="1">
                <a:solidFill>
                  <a:schemeClr val="dk2"/>
                </a:solidFill>
              </a:rPr>
              <a:t>This is self-explanatory and intuitive...Something like this would be very helpful...</a:t>
            </a:r>
            <a:r>
              <a:rPr lang="en-US" sz="3300" b="1" i="1">
                <a:solidFill>
                  <a:schemeClr val="dk2"/>
                </a:solidFill>
              </a:rPr>
              <a:t>Actually, I would use this.</a:t>
            </a:r>
            <a:r>
              <a:rPr lang="en-US" sz="3300">
                <a:solidFill>
                  <a:schemeClr val="dk2"/>
                </a:solidFill>
              </a:rPr>
              <a:t>” - </a:t>
            </a:r>
            <a:r>
              <a:rPr lang="en-US" sz="2000">
                <a:solidFill>
                  <a:schemeClr val="dk2"/>
                </a:solidFill>
              </a:rPr>
              <a:t>Alex T., Air Force, after 10 minutes with our app prototype</a:t>
            </a:r>
            <a:endParaRPr sz="20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33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3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774ea32e50_2_523"/>
          <p:cNvSpPr txBox="1">
            <a:spLocks noGrp="1"/>
          </p:cNvSpPr>
          <p:nvPr>
            <p:ph type="ctrTitle"/>
          </p:nvPr>
        </p:nvSpPr>
        <p:spPr>
          <a:xfrm>
            <a:off x="472700" y="2159542"/>
            <a:ext cx="5226000" cy="2538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 RESEARCH</a:t>
            </a:r>
            <a:endParaRPr/>
          </a:p>
        </p:txBody>
      </p:sp>
      <p:sp>
        <p:nvSpPr>
          <p:cNvPr id="681" name="Google Shape;681;g774ea32e50_2_523"/>
          <p:cNvSpPr txBox="1">
            <a:spLocks noGrp="1"/>
          </p:cNvSpPr>
          <p:nvPr>
            <p:ph type="title" idx="2"/>
          </p:nvPr>
        </p:nvSpPr>
        <p:spPr>
          <a:xfrm>
            <a:off x="6483400" y="2540600"/>
            <a:ext cx="3800400" cy="167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02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76e8da89b9_0_611"/>
          <p:cNvSpPr txBox="1">
            <a:spLocks noGrp="1"/>
          </p:cNvSpPr>
          <p:nvPr>
            <p:ph type="title"/>
          </p:nvPr>
        </p:nvSpPr>
        <p:spPr>
          <a:xfrm>
            <a:off x="2315400" y="457774"/>
            <a:ext cx="7561200" cy="96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REACHING OUT TO VETERANS</a:t>
            </a:r>
            <a:endParaRPr/>
          </a:p>
        </p:txBody>
      </p:sp>
      <p:pic>
        <p:nvPicPr>
          <p:cNvPr id="687" name="Google Shape;687;g76e8da89b9_0_6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067" y="1970715"/>
            <a:ext cx="2187433" cy="2916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g76e8da89b9_0_6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4733" y="1970700"/>
            <a:ext cx="2187433" cy="2916598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g76e8da89b9_0_611"/>
          <p:cNvSpPr/>
          <p:nvPr/>
        </p:nvSpPr>
        <p:spPr>
          <a:xfrm>
            <a:off x="1153767" y="3360300"/>
            <a:ext cx="244500" cy="244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g76e8da89b9_0_611"/>
          <p:cNvSpPr/>
          <p:nvPr/>
        </p:nvSpPr>
        <p:spPr>
          <a:xfrm>
            <a:off x="1465567" y="3360300"/>
            <a:ext cx="244500" cy="244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g76e8da89b9_0_611"/>
          <p:cNvSpPr/>
          <p:nvPr/>
        </p:nvSpPr>
        <p:spPr>
          <a:xfrm>
            <a:off x="1964250" y="3360300"/>
            <a:ext cx="244500" cy="244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g76e8da89b9_0_611"/>
          <p:cNvSpPr/>
          <p:nvPr/>
        </p:nvSpPr>
        <p:spPr>
          <a:xfrm>
            <a:off x="1709967" y="3360300"/>
            <a:ext cx="244500" cy="244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g76e8da89b9_0_611"/>
          <p:cNvSpPr/>
          <p:nvPr/>
        </p:nvSpPr>
        <p:spPr>
          <a:xfrm>
            <a:off x="1623000" y="3604700"/>
            <a:ext cx="165900" cy="1659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g76e8da89b9_0_611"/>
          <p:cNvSpPr/>
          <p:nvPr/>
        </p:nvSpPr>
        <p:spPr>
          <a:xfrm>
            <a:off x="1097767" y="4101433"/>
            <a:ext cx="244500" cy="244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5" name="Google Shape;695;g76e8da89b9_0_6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5400" y="1970700"/>
            <a:ext cx="3060601" cy="396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g76e8da89b9_0_6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09233" y="1970700"/>
            <a:ext cx="3639534" cy="2729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g76e8da89b9_0_6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09233" y="4785801"/>
            <a:ext cx="3639549" cy="9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g76e8da89b9_0_6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14150" y="2852847"/>
            <a:ext cx="505763" cy="507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844f6a292d_0_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g844f6a292d_0_18"/>
          <p:cNvSpPr txBox="1">
            <a:spLocks noGrp="1"/>
          </p:cNvSpPr>
          <p:nvPr>
            <p:ph type="ctrTitle"/>
          </p:nvPr>
        </p:nvSpPr>
        <p:spPr>
          <a:xfrm>
            <a:off x="1085250" y="3257566"/>
            <a:ext cx="10021500" cy="23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</a:pPr>
            <a:endParaRPr sz="5200">
              <a:solidFill>
                <a:schemeClr val="dk2"/>
              </a:solidFill>
            </a:endParaRPr>
          </a:p>
          <a:p>
            <a:pPr marL="34290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Cambay"/>
              <a:buChar char="•"/>
            </a:pPr>
            <a:r>
              <a:rPr lang="en-US" sz="2600">
                <a:solidFill>
                  <a:schemeClr val="dk2"/>
                </a:solidFill>
              </a:rPr>
              <a:t>64 User Research Interactions</a:t>
            </a:r>
            <a:endParaRPr sz="2600">
              <a:solidFill>
                <a:schemeClr val="dk2"/>
              </a:solidFill>
            </a:endParaRPr>
          </a:p>
          <a:p>
            <a:pPr marL="685800" lvl="1" indent="-2794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Char char="•"/>
            </a:pPr>
            <a:r>
              <a:rPr lang="en-US" sz="2600" b="0">
                <a:solidFill>
                  <a:schemeClr val="dk2"/>
                </a:solidFill>
              </a:rPr>
              <a:t>35 in-person </a:t>
            </a:r>
            <a:r>
              <a:rPr lang="en-US" sz="2600" b="0">
                <a:solidFill>
                  <a:schemeClr val="dk2"/>
                </a:solidFill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0"/>
                  </a:ext>
                </a:extLst>
              </a:rPr>
              <a:t>interviews</a:t>
            </a:r>
            <a:endParaRPr sz="2600" b="0">
              <a:solidFill>
                <a:schemeClr val="dk2"/>
              </a:solidFill>
            </a:endParaRPr>
          </a:p>
          <a:p>
            <a:pPr marL="685800" lvl="1" indent="-27940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Cambay"/>
              <a:buChar char="•"/>
            </a:pPr>
            <a:r>
              <a:rPr lang="en-US" sz="2600" b="0">
                <a:solidFill>
                  <a:schemeClr val="dk2"/>
                </a:solidFill>
              </a:rPr>
              <a:t>29 Veterans who filled out an online survey</a:t>
            </a:r>
            <a:br>
              <a:rPr lang="en-US" sz="2600">
                <a:solidFill>
                  <a:schemeClr val="dk2"/>
                </a:solidFill>
              </a:rPr>
            </a:br>
            <a:endParaRPr sz="2600">
              <a:solidFill>
                <a:schemeClr val="dk2"/>
              </a:solidFill>
            </a:endParaRPr>
          </a:p>
          <a:p>
            <a:pPr marL="342900" lvl="0" indent="-21590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Cambay"/>
              <a:buChar char="•"/>
            </a:pPr>
            <a:r>
              <a:rPr lang="en-US" sz="2600">
                <a:solidFill>
                  <a:schemeClr val="dk2"/>
                </a:solidFill>
                <a:highlight>
                  <a:srgbClr val="FFFFFF"/>
                </a:highlight>
              </a:rPr>
              <a:t>38 Prototype Feedback Sessions</a:t>
            </a:r>
            <a:endParaRPr sz="26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marL="685800" lvl="1" indent="-2794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Char char="•"/>
            </a:pPr>
            <a:r>
              <a:rPr lang="en-US" sz="2600" b="0">
                <a:solidFill>
                  <a:schemeClr val="dk2"/>
                </a:solidFill>
                <a:highlight>
                  <a:srgbClr val="FFFFFF"/>
                </a:highlight>
              </a:rPr>
              <a:t>13 Veterans who did a one-on-one prototype feedback session</a:t>
            </a:r>
            <a:endParaRPr sz="2600" b="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marL="685800" lvl="1" indent="-2794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Char char="•"/>
            </a:pPr>
            <a:r>
              <a:rPr lang="en-US" sz="2600" b="0">
                <a:solidFill>
                  <a:schemeClr val="dk2"/>
                </a:solidFill>
                <a:highlight>
                  <a:srgbClr val="FFFFFF"/>
                </a:highlight>
              </a:rPr>
              <a:t>25 Veterans and VA beneficiaries who recorded self-guided prototype feedback sessions </a:t>
            </a:r>
            <a:endParaRPr sz="2600" b="0">
              <a:solidFill>
                <a:schemeClr val="dk2"/>
              </a:solidFill>
            </a:endParaRPr>
          </a:p>
        </p:txBody>
      </p:sp>
      <p:sp>
        <p:nvSpPr>
          <p:cNvPr id="705" name="Google Shape;705;g844f6a292d_0_18"/>
          <p:cNvSpPr txBox="1"/>
          <p:nvPr/>
        </p:nvSpPr>
        <p:spPr>
          <a:xfrm>
            <a:off x="2024100" y="612325"/>
            <a:ext cx="8143800" cy="13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00CECE"/>
                </a:solidFill>
                <a:latin typeface="Roboto"/>
                <a:ea typeface="Roboto"/>
                <a:cs typeface="Roboto"/>
                <a:sym typeface="Roboto"/>
              </a:rPr>
              <a:t>We had 102 in-depth interactions</a:t>
            </a:r>
            <a:endParaRPr sz="3600" b="1">
              <a:solidFill>
                <a:srgbClr val="00CEC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84f66474e1_0_748"/>
          <p:cNvSpPr txBox="1">
            <a:spLocks noGrp="1"/>
          </p:cNvSpPr>
          <p:nvPr>
            <p:ph type="title" idx="15"/>
          </p:nvPr>
        </p:nvSpPr>
        <p:spPr>
          <a:xfrm>
            <a:off x="1055250" y="610141"/>
            <a:ext cx="10081500" cy="11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INSIGHTS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200" b="0"/>
              <a:t>PAIN POINTS OF POTENTIAL USERS</a:t>
            </a:r>
            <a:endParaRPr sz="3200" b="0"/>
          </a:p>
        </p:txBody>
      </p:sp>
      <p:sp>
        <p:nvSpPr>
          <p:cNvPr id="803" name="Google Shape;803;g84f66474e1_0_748"/>
          <p:cNvSpPr txBox="1">
            <a:spLocks noGrp="1"/>
          </p:cNvSpPr>
          <p:nvPr>
            <p:ph type="ctrTitle" idx="6"/>
          </p:nvPr>
        </p:nvSpPr>
        <p:spPr>
          <a:xfrm flipH="1">
            <a:off x="274333" y="2593592"/>
            <a:ext cx="35799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/>
              <a:t>FRAGMENTED EXPERIENCE</a:t>
            </a:r>
            <a:endParaRPr/>
          </a:p>
        </p:txBody>
      </p:sp>
      <p:sp>
        <p:nvSpPr>
          <p:cNvPr id="804" name="Google Shape;804;g84f66474e1_0_748"/>
          <p:cNvSpPr txBox="1">
            <a:spLocks noGrp="1"/>
          </p:cNvSpPr>
          <p:nvPr>
            <p:ph type="subTitle" idx="7"/>
          </p:nvPr>
        </p:nvSpPr>
        <p:spPr>
          <a:xfrm flipH="1">
            <a:off x="324625" y="3364000"/>
            <a:ext cx="33732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 i="1"/>
              <a:t>“I'll </a:t>
            </a:r>
            <a:r>
              <a:rPr lang="en-US" sz="1600" b="1" i="1"/>
              <a:t>probably forget the password</a:t>
            </a:r>
            <a:r>
              <a:rPr lang="en-US" sz="1600" i="1"/>
              <a:t> and then get it emailed to me. And then things are just </a:t>
            </a:r>
            <a:r>
              <a:rPr lang="en-US" sz="1600" b="1" i="1"/>
              <a:t>scattered</a:t>
            </a:r>
            <a:r>
              <a:rPr lang="en-US" sz="1600" i="1"/>
              <a:t>.”</a:t>
            </a:r>
            <a:br>
              <a:rPr lang="en-US" sz="1600" i="1"/>
            </a:br>
            <a:br>
              <a:rPr lang="en-US" sz="1600" i="1"/>
            </a:br>
            <a:r>
              <a:rPr lang="en-US" sz="1600" i="1"/>
              <a:t>“ When I applied I used my DC address, but when I moved to Boston… </a:t>
            </a:r>
            <a:r>
              <a:rPr lang="en-US" sz="1600" b="1" i="1"/>
              <a:t>It got lost</a:t>
            </a:r>
            <a:r>
              <a:rPr lang="en-US" sz="1600" i="1"/>
              <a:t> because ‘Now he’s in the Boston system, not the DC system,’ and </a:t>
            </a:r>
            <a:r>
              <a:rPr lang="en-US" sz="1600" b="1" i="1"/>
              <a:t>I had to apply again</a:t>
            </a:r>
            <a:r>
              <a:rPr lang="en-US" sz="1600" i="1"/>
              <a:t>.”</a:t>
            </a:r>
            <a:endParaRPr sz="1600" i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br>
              <a:rPr lang="en-US" sz="1600" i="1"/>
            </a:br>
            <a:endParaRPr sz="1600" i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600" i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600" i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600" i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600" i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600" i="1"/>
          </a:p>
        </p:txBody>
      </p:sp>
      <p:sp>
        <p:nvSpPr>
          <p:cNvPr id="805" name="Google Shape;805;g84f66474e1_0_748"/>
          <p:cNvSpPr/>
          <p:nvPr/>
        </p:nvSpPr>
        <p:spPr>
          <a:xfrm>
            <a:off x="1747331" y="2152667"/>
            <a:ext cx="633900" cy="8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g84f66474e1_0_748"/>
          <p:cNvSpPr/>
          <p:nvPr/>
        </p:nvSpPr>
        <p:spPr>
          <a:xfrm>
            <a:off x="5728200" y="2152667"/>
            <a:ext cx="633900" cy="87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g84f66474e1_0_748"/>
          <p:cNvSpPr/>
          <p:nvPr/>
        </p:nvSpPr>
        <p:spPr>
          <a:xfrm>
            <a:off x="9986669" y="2152667"/>
            <a:ext cx="633900" cy="8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g84f66474e1_0_748"/>
          <p:cNvSpPr txBox="1">
            <a:spLocks noGrp="1"/>
          </p:cNvSpPr>
          <p:nvPr>
            <p:ph type="ctrTitle" idx="6"/>
          </p:nvPr>
        </p:nvSpPr>
        <p:spPr>
          <a:xfrm flipH="1">
            <a:off x="4664851" y="2593600"/>
            <a:ext cx="30453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/>
              <a:t>TROUBLE FINDING ANSWERS</a:t>
            </a:r>
            <a:endParaRPr/>
          </a:p>
        </p:txBody>
      </p:sp>
      <p:sp>
        <p:nvSpPr>
          <p:cNvPr id="809" name="Google Shape;809;g84f66474e1_0_748"/>
          <p:cNvSpPr txBox="1">
            <a:spLocks noGrp="1"/>
          </p:cNvSpPr>
          <p:nvPr>
            <p:ph type="subTitle" idx="7"/>
          </p:nvPr>
        </p:nvSpPr>
        <p:spPr>
          <a:xfrm flipH="1">
            <a:off x="4553100" y="3363992"/>
            <a:ext cx="2984100" cy="24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 i="1"/>
              <a:t>“</a:t>
            </a:r>
            <a:r>
              <a:rPr lang="en-US" sz="1600" b="1" i="1"/>
              <a:t>A lot of clicks.</a:t>
            </a:r>
            <a:r>
              <a:rPr lang="en-US" sz="1600" i="1"/>
              <a:t>”</a:t>
            </a:r>
            <a:br>
              <a:rPr lang="en-US" sz="1600" i="1"/>
            </a:br>
            <a:endParaRPr sz="1600" i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 i="1"/>
              <a:t>“There was </a:t>
            </a:r>
            <a:r>
              <a:rPr lang="en-US" sz="1600" b="1" i="1"/>
              <a:t>a lot of searching</a:t>
            </a:r>
            <a:r>
              <a:rPr lang="en-US" sz="1600" i="1"/>
              <a:t>...you had to know where you were” </a:t>
            </a:r>
            <a:br>
              <a:rPr lang="en-US" sz="1600" i="1"/>
            </a:br>
            <a:endParaRPr sz="160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 i="1"/>
              <a:t>“I’ve about </a:t>
            </a:r>
            <a:r>
              <a:rPr lang="en-US" sz="1600" b="1" i="1"/>
              <a:t>blown a gasket </a:t>
            </a:r>
            <a:r>
              <a:rPr lang="en-US" sz="1600" i="1"/>
              <a:t>just trying to get the right person on the phone.”</a:t>
            </a:r>
            <a:endParaRPr sz="1600" i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600" i="1"/>
          </a:p>
        </p:txBody>
      </p:sp>
      <p:sp>
        <p:nvSpPr>
          <p:cNvPr id="810" name="Google Shape;810;g84f66474e1_0_748"/>
          <p:cNvSpPr txBox="1">
            <a:spLocks noGrp="1"/>
          </p:cNvSpPr>
          <p:nvPr>
            <p:ph type="ctrTitle" idx="6"/>
          </p:nvPr>
        </p:nvSpPr>
        <p:spPr>
          <a:xfrm flipH="1">
            <a:off x="8923466" y="2593592"/>
            <a:ext cx="27603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/>
              <a:t>ELIGIBILITY UNCERTAINTY</a:t>
            </a:r>
            <a:endParaRPr/>
          </a:p>
        </p:txBody>
      </p:sp>
      <p:sp>
        <p:nvSpPr>
          <p:cNvPr id="811" name="Google Shape;811;g84f66474e1_0_748"/>
          <p:cNvSpPr txBox="1">
            <a:spLocks noGrp="1"/>
          </p:cNvSpPr>
          <p:nvPr>
            <p:ph type="subTitle" idx="7"/>
          </p:nvPr>
        </p:nvSpPr>
        <p:spPr>
          <a:xfrm flipH="1">
            <a:off x="8677175" y="3364000"/>
            <a:ext cx="3252900" cy="22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 i="1"/>
              <a:t>“There is </a:t>
            </a:r>
            <a:r>
              <a:rPr lang="en-US" sz="1600" b="1" i="1"/>
              <a:t>most probably more</a:t>
            </a:r>
            <a:r>
              <a:rPr lang="en-US" sz="1600" i="1"/>
              <a:t> out there that I am eligible for that I am not taking advantage of.”</a:t>
            </a:r>
            <a:br>
              <a:rPr lang="en-US" sz="1600" i="1"/>
            </a:br>
            <a:endParaRPr sz="1600" i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 i="1"/>
              <a:t>“Determining… what you are eligible for </a:t>
            </a:r>
            <a:r>
              <a:rPr lang="en-US" sz="1600" b="1" i="1"/>
              <a:t>should be easier</a:t>
            </a:r>
            <a:r>
              <a:rPr lang="en-US" sz="1600" i="1"/>
              <a:t>. Everyone wants to know and it is kind of </a:t>
            </a:r>
            <a:r>
              <a:rPr lang="en-US" sz="1600" b="1" i="1"/>
              <a:t>hard to determine</a:t>
            </a:r>
            <a:r>
              <a:rPr lang="en-US" sz="1600" i="1"/>
              <a:t>” </a:t>
            </a:r>
            <a:endParaRPr sz="1600" i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6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6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8407c2ba46_0_14"/>
          <p:cNvSpPr txBox="1">
            <a:spLocks noGrp="1"/>
          </p:cNvSpPr>
          <p:nvPr>
            <p:ph type="title" idx="15"/>
          </p:nvPr>
        </p:nvSpPr>
        <p:spPr>
          <a:xfrm>
            <a:off x="2315400" y="457605"/>
            <a:ext cx="7561200" cy="891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POTENTIAL GAINS</a:t>
            </a:r>
            <a:endParaRPr/>
          </a:p>
        </p:txBody>
      </p:sp>
      <p:sp>
        <p:nvSpPr>
          <p:cNvPr id="817" name="Google Shape;817;g8407c2ba46_0_14"/>
          <p:cNvSpPr txBox="1">
            <a:spLocks noGrp="1"/>
          </p:cNvSpPr>
          <p:nvPr>
            <p:ph type="ctrTitle" idx="6"/>
          </p:nvPr>
        </p:nvSpPr>
        <p:spPr>
          <a:xfrm flipH="1">
            <a:off x="9230100" y="2590708"/>
            <a:ext cx="3104100" cy="77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QUICK ACCESS TO DOCUMENTS</a:t>
            </a:r>
            <a:endParaRPr/>
          </a:p>
        </p:txBody>
      </p:sp>
      <p:sp>
        <p:nvSpPr>
          <p:cNvPr id="818" name="Google Shape;818;g8407c2ba46_0_14"/>
          <p:cNvSpPr txBox="1">
            <a:spLocks noGrp="1"/>
          </p:cNvSpPr>
          <p:nvPr>
            <p:ph type="subTitle" idx="7"/>
          </p:nvPr>
        </p:nvSpPr>
        <p:spPr>
          <a:xfrm flipH="1">
            <a:off x="9348367" y="3200271"/>
            <a:ext cx="2819700" cy="3131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Many current users of the mobile site were driven by a need to get documents and information </a:t>
            </a:r>
            <a:r>
              <a:rPr lang="en-US" sz="1600" b="1"/>
              <a:t>on the go</a:t>
            </a:r>
            <a:r>
              <a:rPr lang="en-US" sz="1600"/>
              <a:t>.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83% of survey respondents agreed.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819" name="Google Shape;819;g8407c2ba46_0_14"/>
          <p:cNvSpPr/>
          <p:nvPr/>
        </p:nvSpPr>
        <p:spPr>
          <a:xfrm>
            <a:off x="1314523" y="2164100"/>
            <a:ext cx="633900" cy="8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g8407c2ba46_0_14"/>
          <p:cNvSpPr/>
          <p:nvPr/>
        </p:nvSpPr>
        <p:spPr>
          <a:xfrm>
            <a:off x="4206675" y="2164100"/>
            <a:ext cx="633900" cy="87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g8407c2ba46_0_14"/>
          <p:cNvSpPr/>
          <p:nvPr/>
        </p:nvSpPr>
        <p:spPr>
          <a:xfrm>
            <a:off x="7483077" y="2164100"/>
            <a:ext cx="633900" cy="8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g8407c2ba46_0_14"/>
          <p:cNvSpPr txBox="1">
            <a:spLocks noGrp="1"/>
          </p:cNvSpPr>
          <p:nvPr>
            <p:ph type="ctrTitle" idx="6"/>
          </p:nvPr>
        </p:nvSpPr>
        <p:spPr>
          <a:xfrm flipH="1">
            <a:off x="177966" y="2590700"/>
            <a:ext cx="2760300" cy="77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MANAGING APPOINTMENTS</a:t>
            </a:r>
            <a:endParaRPr/>
          </a:p>
        </p:txBody>
      </p:sp>
      <p:sp>
        <p:nvSpPr>
          <p:cNvPr id="823" name="Google Shape;823;g8407c2ba46_0_14"/>
          <p:cNvSpPr txBox="1">
            <a:spLocks noGrp="1"/>
          </p:cNvSpPr>
          <p:nvPr>
            <p:ph type="subTitle" idx="7"/>
          </p:nvPr>
        </p:nvSpPr>
        <p:spPr>
          <a:xfrm flipH="1">
            <a:off x="118567" y="3200275"/>
            <a:ext cx="2819700" cy="24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“Appointment reminders/being able to schedule appointments” was the </a:t>
            </a:r>
            <a:r>
              <a:rPr lang="en-US" sz="1600" b="1"/>
              <a:t>most requested functionality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87% of survey respondents agreed.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824" name="Google Shape;824;g8407c2ba46_0_14"/>
          <p:cNvSpPr txBox="1">
            <a:spLocks noGrp="1"/>
          </p:cNvSpPr>
          <p:nvPr>
            <p:ph type="ctrTitle" idx="6"/>
          </p:nvPr>
        </p:nvSpPr>
        <p:spPr>
          <a:xfrm flipH="1">
            <a:off x="3173100" y="2590700"/>
            <a:ext cx="2922900" cy="77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COMMUNICATING WITH DOCTORS</a:t>
            </a:r>
            <a:endParaRPr/>
          </a:p>
        </p:txBody>
      </p:sp>
      <p:sp>
        <p:nvSpPr>
          <p:cNvPr id="825" name="Google Shape;825;g8407c2ba46_0_14"/>
          <p:cNvSpPr txBox="1">
            <a:spLocks noGrp="1"/>
          </p:cNvSpPr>
          <p:nvPr>
            <p:ph type="subTitle" idx="7"/>
          </p:nvPr>
        </p:nvSpPr>
        <p:spPr>
          <a:xfrm flipH="1">
            <a:off x="3113767" y="3200264"/>
            <a:ext cx="2819700" cy="3131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Even older, less tech-literate Veterans reported a desire to </a:t>
            </a:r>
            <a:r>
              <a:rPr lang="en-US" sz="1600" b="1"/>
              <a:t>communicate directly</a:t>
            </a:r>
            <a:r>
              <a:rPr lang="en-US" sz="1600"/>
              <a:t> with their medical team online. 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69% of survey respondents agreed.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826" name="Google Shape;826;g8407c2ba46_0_14"/>
          <p:cNvSpPr/>
          <p:nvPr/>
        </p:nvSpPr>
        <p:spPr>
          <a:xfrm>
            <a:off x="10465210" y="2164100"/>
            <a:ext cx="633900" cy="8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accent4"/>
              </a:solidFill>
            </a:endParaRPr>
          </a:p>
        </p:txBody>
      </p:sp>
      <p:sp>
        <p:nvSpPr>
          <p:cNvPr id="827" name="Google Shape;827;g8407c2ba46_0_14"/>
          <p:cNvSpPr txBox="1">
            <a:spLocks noGrp="1"/>
          </p:cNvSpPr>
          <p:nvPr>
            <p:ph type="ctrTitle" idx="6"/>
          </p:nvPr>
        </p:nvSpPr>
        <p:spPr>
          <a:xfrm flipH="1">
            <a:off x="6227633" y="2590700"/>
            <a:ext cx="2922900" cy="77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ELIGIBILITY DETERMINATIONS</a:t>
            </a:r>
            <a:endParaRPr/>
          </a:p>
        </p:txBody>
      </p:sp>
      <p:sp>
        <p:nvSpPr>
          <p:cNvPr id="828" name="Google Shape;828;g8407c2ba46_0_14"/>
          <p:cNvSpPr txBox="1">
            <a:spLocks noGrp="1"/>
          </p:cNvSpPr>
          <p:nvPr>
            <p:ph type="subTitle" idx="7"/>
          </p:nvPr>
        </p:nvSpPr>
        <p:spPr>
          <a:xfrm flipH="1">
            <a:off x="6330833" y="3200274"/>
            <a:ext cx="2819700" cy="221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Many Veterans requested  a function that “can look at my situation and </a:t>
            </a:r>
            <a:r>
              <a:rPr lang="en-US" sz="1600" b="1"/>
              <a:t>provide me a list of all available programs</a:t>
            </a:r>
            <a:r>
              <a:rPr lang="en-US" sz="1600"/>
              <a:t> and services.”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72% of survey respondents agreed</a:t>
            </a:r>
            <a:endParaRPr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774ea32e50_2_72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Mobile Solution Considerations</a:t>
            </a:r>
            <a:endParaRPr/>
          </a:p>
        </p:txBody>
      </p:sp>
      <p:graphicFrame>
        <p:nvGraphicFramePr>
          <p:cNvPr id="834" name="Google Shape;834;g774ea32e50_2_727"/>
          <p:cNvGraphicFramePr/>
          <p:nvPr/>
        </p:nvGraphicFramePr>
        <p:xfrm>
          <a:off x="954125" y="1467100"/>
          <a:ext cx="10286950" cy="5242380"/>
        </p:xfrm>
        <a:graphic>
          <a:graphicData uri="http://schemas.openxmlformats.org/drawingml/2006/table">
            <a:tbl>
              <a:tblPr>
                <a:noFill/>
                <a:tableStyleId>{7FFD7396-E208-4521-80D1-11B5AE258DEA}</a:tableStyleId>
              </a:tblPr>
              <a:tblGrid>
                <a:gridCol w="1740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8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8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8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solidFill>
                            <a:srgbClr val="657E9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Aspect</a:t>
                      </a:r>
                      <a:endParaRPr sz="1700" b="1">
                        <a:solidFill>
                          <a:srgbClr val="657E9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Responsive Website</a:t>
                      </a:r>
                      <a:endParaRPr sz="1700" b="1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solidFill>
                            <a:schemeClr val="accent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Progressive Web App</a:t>
                      </a:r>
                      <a:endParaRPr sz="1700" b="1">
                        <a:solidFill>
                          <a:schemeClr val="accent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solidFill>
                            <a:schemeClr val="accent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Native App</a:t>
                      </a:r>
                      <a:endParaRPr sz="1700" b="1">
                        <a:solidFill>
                          <a:schemeClr val="accent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rgbClr val="657E9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Brief Description</a:t>
                      </a:r>
                      <a:endParaRPr sz="1700">
                        <a:solidFill>
                          <a:srgbClr val="657E9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Make changes to the website’s layout if mobile screen is detected</a:t>
                      </a:r>
                      <a:endParaRPr sz="17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accent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 “hybrid” between a web app and a native app</a:t>
                      </a:r>
                      <a:endParaRPr sz="1700">
                        <a:solidFill>
                          <a:schemeClr val="accent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B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accent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extLst>
                            <a:ext uri="http://customooxmlschemas.google.com/">
      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5"/>
                            </a:ext>
                          </a:extLst>
                        </a:rPr>
                        <a:t>An app built for intended specific platforms (e.g.</a:t>
                      </a:r>
                      <a:r>
                        <a:rPr lang="en-US" sz="1700">
                          <a:solidFill>
                            <a:schemeClr val="accent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iOS/ Android smartphones)</a:t>
                      </a:r>
                      <a:endParaRPr sz="1700">
                        <a:solidFill>
                          <a:schemeClr val="accent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rgbClr val="657E9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 to Features</a:t>
                      </a:r>
                      <a:endParaRPr sz="1700">
                        <a:solidFill>
                          <a:srgbClr val="657E9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Through common web browser</a:t>
                      </a:r>
                      <a:endParaRPr sz="17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R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accent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Via URL and/ or icon on phone’s home screen </a:t>
                      </a:r>
                      <a:endParaRPr sz="1700">
                        <a:solidFill>
                          <a:schemeClr val="accent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accent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Crawlable and discoverable by search engines</a:t>
                      </a:r>
                      <a:endParaRPr sz="1700">
                        <a:solidFill>
                          <a:schemeClr val="accent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accent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Download via App Store, Play Store and access via home screen</a:t>
                      </a:r>
                      <a:endParaRPr sz="1700">
                        <a:solidFill>
                          <a:schemeClr val="accent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rgbClr val="657E9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Flexibility of Feature Development</a:t>
                      </a:r>
                      <a:endParaRPr sz="1700">
                        <a:solidFill>
                          <a:srgbClr val="657E9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Limited. Content is strictly dependent on the original </a:t>
                      </a:r>
                      <a:endParaRPr sz="17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B w="76200" cap="flat" cmpd="sng">
                      <a:solidFill>
                        <a:srgbClr val="00CEC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accent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Somewhat limited (e.g. can’t use camera, send push notifications on iOS)</a:t>
                      </a:r>
                      <a:endParaRPr sz="1700">
                        <a:solidFill>
                          <a:schemeClr val="accent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R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accent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Only restricted by platform. Full-fledged features of a typical mobile app</a:t>
                      </a:r>
                      <a:endParaRPr sz="1700">
                        <a:solidFill>
                          <a:schemeClr val="accent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rgbClr val="657E9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Development Cost</a:t>
                      </a:r>
                      <a:endParaRPr sz="1700">
                        <a:solidFill>
                          <a:srgbClr val="657E9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R w="76200" cap="flat" cmpd="sng">
                      <a:solidFill>
                        <a:srgbClr val="00CEC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Low</a:t>
                      </a:r>
                      <a:endParaRPr sz="17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00CEC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CEC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CEC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CEC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accent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Medium</a:t>
                      </a:r>
                      <a:endParaRPr sz="1700">
                        <a:solidFill>
                          <a:schemeClr val="accent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rgbClr val="00CEC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accent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High</a:t>
                      </a:r>
                      <a:endParaRPr sz="1700">
                        <a:solidFill>
                          <a:schemeClr val="accent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T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rgbClr val="657E9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Meets M</a:t>
                      </a:r>
                      <a:r>
                        <a:rPr lang="en-US" sz="1700">
                          <a:solidFill>
                            <a:srgbClr val="657E9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extLst>
                            <a:ext uri="http://customooxmlschemas.google.com/">
      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6"/>
                            </a:ext>
                          </a:extLst>
                        </a:rPr>
                        <a:t>ost Requested Features</a:t>
                      </a:r>
                      <a:endParaRPr sz="1700">
                        <a:solidFill>
                          <a:srgbClr val="657E9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</a:t>
                      </a:r>
                      <a:endParaRPr sz="17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T w="76200" cap="flat" cmpd="sng">
                      <a:solidFill>
                        <a:srgbClr val="00CEC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accent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</a:t>
                      </a:r>
                      <a:endParaRPr sz="1700">
                        <a:solidFill>
                          <a:schemeClr val="accent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R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accent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Yes</a:t>
                      </a:r>
                      <a:endParaRPr sz="1700">
                        <a:solidFill>
                          <a:schemeClr val="accent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774ea32e50_2_695"/>
          <p:cNvSpPr txBox="1">
            <a:spLocks noGrp="1"/>
          </p:cNvSpPr>
          <p:nvPr>
            <p:ph type="ctrTitle"/>
          </p:nvPr>
        </p:nvSpPr>
        <p:spPr>
          <a:xfrm>
            <a:off x="472700" y="2159550"/>
            <a:ext cx="5226000" cy="2274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/>
              <a:t>PROTOTYPING</a:t>
            </a:r>
            <a:endParaRPr sz="5500"/>
          </a:p>
        </p:txBody>
      </p:sp>
      <p:sp>
        <p:nvSpPr>
          <p:cNvPr id="840" name="Google Shape;840;g774ea32e50_2_695"/>
          <p:cNvSpPr txBox="1">
            <a:spLocks noGrp="1"/>
          </p:cNvSpPr>
          <p:nvPr>
            <p:ph type="title" idx="2"/>
          </p:nvPr>
        </p:nvSpPr>
        <p:spPr>
          <a:xfrm>
            <a:off x="6483400" y="2540600"/>
            <a:ext cx="3800400" cy="167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03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76e8da89b9_0_802"/>
          <p:cNvSpPr txBox="1">
            <a:spLocks noGrp="1"/>
          </p:cNvSpPr>
          <p:nvPr>
            <p:ph type="title"/>
          </p:nvPr>
        </p:nvSpPr>
        <p:spPr>
          <a:xfrm>
            <a:off x="2315400" y="457774"/>
            <a:ext cx="7561200" cy="96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Remote Feedback Sessions</a:t>
            </a:r>
            <a:endParaRPr/>
          </a:p>
        </p:txBody>
      </p:sp>
      <p:pic>
        <p:nvPicPr>
          <p:cNvPr id="846" name="Google Shape;846;g76e8da89b9_0_8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300" y="1685050"/>
            <a:ext cx="7103399" cy="376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g76e8da89b9_0_8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2200" y="2965134"/>
            <a:ext cx="1185900" cy="1206075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g76e8da89b9_0_802"/>
          <p:cNvSpPr txBox="1"/>
          <p:nvPr/>
        </p:nvSpPr>
        <p:spPr>
          <a:xfrm>
            <a:off x="2560175" y="5583700"/>
            <a:ext cx="71034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Light"/>
                <a:ea typeface="Roboto Light"/>
                <a:cs typeface="Roboto Light"/>
                <a:sym typeface="Roboto Light"/>
              </a:rPr>
              <a:t>A remote chat with “Smith”, a 34-year-old veteran from North Carolina...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7fed6e57f7_0_0"/>
          <p:cNvSpPr txBox="1">
            <a:spLocks noGrp="1"/>
          </p:cNvSpPr>
          <p:nvPr>
            <p:ph type="title"/>
          </p:nvPr>
        </p:nvSpPr>
        <p:spPr>
          <a:xfrm>
            <a:off x="1168400" y="456167"/>
            <a:ext cx="9855300" cy="80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Prototypes:</a:t>
            </a:r>
            <a:br>
              <a:rPr lang="en-US"/>
            </a:br>
            <a:r>
              <a:rPr lang="en-US" sz="2500" b="0"/>
              <a:t>Evolution of the home screen</a:t>
            </a:r>
            <a:endParaRPr sz="2500" b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4" name="Google Shape;854;g7fed6e57f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215" y="1988500"/>
            <a:ext cx="3880935" cy="34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g7fed6e57f7_0_0"/>
          <p:cNvPicPr preferRelativeResize="0"/>
          <p:nvPr/>
        </p:nvPicPr>
        <p:blipFill rotWithShape="1">
          <a:blip r:embed="rId4">
            <a:alphaModFix/>
          </a:blip>
          <a:srcRect t="-4720" b="4719"/>
          <a:stretch/>
        </p:blipFill>
        <p:spPr>
          <a:xfrm>
            <a:off x="200625" y="2117338"/>
            <a:ext cx="2281925" cy="3227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g7fed6e57f7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52825" y="2025920"/>
            <a:ext cx="1683175" cy="3349518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g7fed6e57f7_0_0"/>
          <p:cNvSpPr/>
          <p:nvPr/>
        </p:nvSpPr>
        <p:spPr>
          <a:xfrm>
            <a:off x="2755638" y="3290200"/>
            <a:ext cx="1126800" cy="881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g7fed6e57f7_0_0"/>
          <p:cNvSpPr/>
          <p:nvPr/>
        </p:nvSpPr>
        <p:spPr>
          <a:xfrm>
            <a:off x="7685175" y="3290200"/>
            <a:ext cx="1126800" cy="881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g7fed6e57f7_0_0"/>
          <p:cNvSpPr txBox="1"/>
          <p:nvPr/>
        </p:nvSpPr>
        <p:spPr>
          <a:xfrm>
            <a:off x="668100" y="5412850"/>
            <a:ext cx="13470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Light"/>
                <a:ea typeface="Roboto Light"/>
                <a:cs typeface="Roboto Light"/>
                <a:sym typeface="Roboto Light"/>
              </a:rPr>
              <a:t>Prototype 1.0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62" name="Google Shape;862;g7fed6e57f7_0_0"/>
          <p:cNvSpPr txBox="1"/>
          <p:nvPr/>
        </p:nvSpPr>
        <p:spPr>
          <a:xfrm>
            <a:off x="4707488" y="5412850"/>
            <a:ext cx="13470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Light"/>
                <a:ea typeface="Roboto Light"/>
                <a:cs typeface="Roboto Light"/>
                <a:sym typeface="Roboto Light"/>
              </a:rPr>
              <a:t>Prototype 2.0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63" name="Google Shape;863;g7fed6e57f7_0_0"/>
          <p:cNvSpPr txBox="1"/>
          <p:nvPr/>
        </p:nvSpPr>
        <p:spPr>
          <a:xfrm>
            <a:off x="9220913" y="5509475"/>
            <a:ext cx="13470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Light"/>
                <a:ea typeface="Roboto Light"/>
                <a:cs typeface="Roboto Light"/>
                <a:sym typeface="Roboto Light"/>
              </a:rPr>
              <a:t>Prototype 5.0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76e8da89b9_0_186"/>
          <p:cNvSpPr/>
          <p:nvPr/>
        </p:nvSpPr>
        <p:spPr>
          <a:xfrm rot="-5400000">
            <a:off x="4550441" y="4010600"/>
            <a:ext cx="1276500" cy="12765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g76e8da89b9_0_186"/>
          <p:cNvSpPr/>
          <p:nvPr/>
        </p:nvSpPr>
        <p:spPr>
          <a:xfrm rot="5400000" flipH="1">
            <a:off x="6366041" y="2173467"/>
            <a:ext cx="1276500" cy="12765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g76e8da89b9_0_186"/>
          <p:cNvSpPr/>
          <p:nvPr/>
        </p:nvSpPr>
        <p:spPr>
          <a:xfrm rot="5400000" flipH="1">
            <a:off x="6366041" y="4010600"/>
            <a:ext cx="1276500" cy="12765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g76e8da89b9_0_186"/>
          <p:cNvSpPr/>
          <p:nvPr/>
        </p:nvSpPr>
        <p:spPr>
          <a:xfrm rot="-5400000">
            <a:off x="4550441" y="2173467"/>
            <a:ext cx="1276500" cy="12765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g76e8da89b9_0_186"/>
          <p:cNvSpPr txBox="1">
            <a:spLocks noGrp="1"/>
          </p:cNvSpPr>
          <p:nvPr>
            <p:ph type="title" idx="15"/>
          </p:nvPr>
        </p:nvSpPr>
        <p:spPr>
          <a:xfrm>
            <a:off x="2315400" y="459836"/>
            <a:ext cx="7561200" cy="115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THIS PRESENTATION</a:t>
            </a:r>
            <a:endParaRPr/>
          </a:p>
        </p:txBody>
      </p:sp>
      <p:sp>
        <p:nvSpPr>
          <p:cNvPr id="589" name="Google Shape;589;g76e8da89b9_0_186"/>
          <p:cNvSpPr txBox="1">
            <a:spLocks noGrp="1"/>
          </p:cNvSpPr>
          <p:nvPr>
            <p:ph type="title" idx="14"/>
          </p:nvPr>
        </p:nvSpPr>
        <p:spPr>
          <a:xfrm>
            <a:off x="4550441" y="2418149"/>
            <a:ext cx="1276500" cy="770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590" name="Google Shape;590;g76e8da89b9_0_186"/>
          <p:cNvSpPr txBox="1">
            <a:spLocks noGrp="1"/>
          </p:cNvSpPr>
          <p:nvPr>
            <p:ph type="subTitle" idx="5"/>
          </p:nvPr>
        </p:nvSpPr>
        <p:spPr>
          <a:xfrm flipH="1">
            <a:off x="1345833" y="2234654"/>
            <a:ext cx="3002400" cy="994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BACKGROUND</a:t>
            </a:r>
            <a:endParaRPr/>
          </a:p>
        </p:txBody>
      </p:sp>
      <p:sp>
        <p:nvSpPr>
          <p:cNvPr id="591" name="Google Shape;591;g76e8da89b9_0_186"/>
          <p:cNvSpPr txBox="1">
            <a:spLocks noGrp="1"/>
          </p:cNvSpPr>
          <p:nvPr>
            <p:ph type="subTitle" idx="6"/>
          </p:nvPr>
        </p:nvSpPr>
        <p:spPr>
          <a:xfrm>
            <a:off x="1345833" y="3849600"/>
            <a:ext cx="3002400" cy="994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PROTOTYPING</a:t>
            </a:r>
            <a:endParaRPr/>
          </a:p>
        </p:txBody>
      </p:sp>
      <p:sp>
        <p:nvSpPr>
          <p:cNvPr id="592" name="Google Shape;592;g76e8da89b9_0_186"/>
          <p:cNvSpPr txBox="1">
            <a:spLocks noGrp="1"/>
          </p:cNvSpPr>
          <p:nvPr>
            <p:ph type="subTitle" idx="7"/>
          </p:nvPr>
        </p:nvSpPr>
        <p:spPr>
          <a:xfrm flipH="1">
            <a:off x="7845787" y="2314467"/>
            <a:ext cx="3002400" cy="994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 RESEARCH</a:t>
            </a:r>
            <a:endParaRPr/>
          </a:p>
        </p:txBody>
      </p:sp>
      <p:sp>
        <p:nvSpPr>
          <p:cNvPr id="593" name="Google Shape;593;g76e8da89b9_0_186"/>
          <p:cNvSpPr txBox="1">
            <a:spLocks noGrp="1"/>
          </p:cNvSpPr>
          <p:nvPr>
            <p:ph type="subTitle" idx="8"/>
          </p:nvPr>
        </p:nvSpPr>
        <p:spPr>
          <a:xfrm>
            <a:off x="7845775" y="3849600"/>
            <a:ext cx="4263300" cy="994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594" name="Google Shape;594;g76e8da89b9_0_186"/>
          <p:cNvSpPr txBox="1">
            <a:spLocks noGrp="1"/>
          </p:cNvSpPr>
          <p:nvPr>
            <p:ph type="title" idx="9"/>
          </p:nvPr>
        </p:nvSpPr>
        <p:spPr>
          <a:xfrm>
            <a:off x="6370147" y="2418149"/>
            <a:ext cx="1268400" cy="770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595" name="Google Shape;595;g76e8da89b9_0_186"/>
          <p:cNvSpPr txBox="1">
            <a:spLocks noGrp="1"/>
          </p:cNvSpPr>
          <p:nvPr>
            <p:ph type="title"/>
          </p:nvPr>
        </p:nvSpPr>
        <p:spPr>
          <a:xfrm flipH="1">
            <a:off x="4549441" y="4243151"/>
            <a:ext cx="1268400" cy="770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03</a:t>
            </a:r>
            <a:endParaRPr/>
          </a:p>
        </p:txBody>
      </p:sp>
      <p:sp>
        <p:nvSpPr>
          <p:cNvPr id="596" name="Google Shape;596;g76e8da89b9_0_186"/>
          <p:cNvSpPr txBox="1">
            <a:spLocks noGrp="1"/>
          </p:cNvSpPr>
          <p:nvPr>
            <p:ph type="title" idx="13"/>
          </p:nvPr>
        </p:nvSpPr>
        <p:spPr>
          <a:xfrm flipH="1">
            <a:off x="6370147" y="4243151"/>
            <a:ext cx="1268400" cy="770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04</a:t>
            </a:r>
            <a:endParaRPr/>
          </a:p>
        </p:txBody>
      </p:sp>
      <p:sp>
        <p:nvSpPr>
          <p:cNvPr id="597" name="Google Shape;597;g76e8da89b9_0_186"/>
          <p:cNvSpPr/>
          <p:nvPr/>
        </p:nvSpPr>
        <p:spPr>
          <a:xfrm>
            <a:off x="6072400" y="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g76e8da89b9_0_186"/>
          <p:cNvSpPr/>
          <p:nvPr/>
        </p:nvSpPr>
        <p:spPr>
          <a:xfrm>
            <a:off x="6072400" y="6356800"/>
            <a:ext cx="47100" cy="5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774ea32e50_2_742"/>
          <p:cNvSpPr txBox="1">
            <a:spLocks noGrp="1"/>
          </p:cNvSpPr>
          <p:nvPr>
            <p:ph type="title"/>
          </p:nvPr>
        </p:nvSpPr>
        <p:spPr>
          <a:xfrm>
            <a:off x="1168400" y="457758"/>
            <a:ext cx="9855300" cy="80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Features for Health Care</a:t>
            </a:r>
            <a:endParaRPr/>
          </a:p>
        </p:txBody>
      </p:sp>
      <p:sp>
        <p:nvSpPr>
          <p:cNvPr id="869" name="Google Shape;869;g774ea32e50_2_742"/>
          <p:cNvSpPr txBox="1">
            <a:spLocks noGrp="1"/>
          </p:cNvSpPr>
          <p:nvPr>
            <p:ph type="subTitle" idx="1"/>
          </p:nvPr>
        </p:nvSpPr>
        <p:spPr>
          <a:xfrm flipH="1">
            <a:off x="960100" y="1392583"/>
            <a:ext cx="3002700" cy="3863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Light"/>
                <a:ea typeface="Roboto Light"/>
                <a:cs typeface="Roboto Light"/>
                <a:sym typeface="Roboto Light"/>
              </a:rPr>
              <a:t>Make medical appointments</a:t>
            </a:r>
            <a:endParaRPr/>
          </a:p>
        </p:txBody>
      </p:sp>
      <p:sp>
        <p:nvSpPr>
          <p:cNvPr id="870" name="Google Shape;870;g774ea32e50_2_742"/>
          <p:cNvSpPr txBox="1">
            <a:spLocks noGrp="1"/>
          </p:cNvSpPr>
          <p:nvPr>
            <p:ph type="subTitle" idx="1"/>
          </p:nvPr>
        </p:nvSpPr>
        <p:spPr>
          <a:xfrm flipH="1">
            <a:off x="4522700" y="1392583"/>
            <a:ext cx="3002700" cy="3863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-US" sz="2400">
                <a:latin typeface="Roboto Light"/>
                <a:ea typeface="Roboto Light"/>
                <a:cs typeface="Roboto Light"/>
                <a:sym typeface="Roboto Light"/>
              </a:rPr>
              <a:t>Communicate with their medical team</a:t>
            </a:r>
            <a:endParaRPr/>
          </a:p>
        </p:txBody>
      </p:sp>
      <p:sp>
        <p:nvSpPr>
          <p:cNvPr id="871" name="Google Shape;871;g774ea32e50_2_742"/>
          <p:cNvSpPr txBox="1">
            <a:spLocks noGrp="1"/>
          </p:cNvSpPr>
          <p:nvPr>
            <p:ph type="subTitle" idx="1"/>
          </p:nvPr>
        </p:nvSpPr>
        <p:spPr>
          <a:xfrm flipH="1">
            <a:off x="8184250" y="1392583"/>
            <a:ext cx="3002700" cy="3863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-US" sz="2400">
                <a:latin typeface="Roboto Light"/>
                <a:ea typeface="Roboto Light"/>
                <a:cs typeface="Roboto Light"/>
                <a:sym typeface="Roboto Light"/>
              </a:rPr>
              <a:t>Manage their medications</a:t>
            </a:r>
            <a:endParaRPr/>
          </a:p>
        </p:txBody>
      </p:sp>
      <p:pic>
        <p:nvPicPr>
          <p:cNvPr id="872" name="Google Shape;872;g774ea32e50_2_7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971" y="2553200"/>
            <a:ext cx="2098950" cy="405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g774ea32e50_2_7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2825" y="2564377"/>
            <a:ext cx="2098950" cy="407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g774ea32e50_2_7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8804" y="2503725"/>
            <a:ext cx="2016127" cy="405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80231d7fcd_0_5"/>
          <p:cNvSpPr txBox="1">
            <a:spLocks noGrp="1"/>
          </p:cNvSpPr>
          <p:nvPr>
            <p:ph type="title"/>
          </p:nvPr>
        </p:nvSpPr>
        <p:spPr>
          <a:xfrm>
            <a:off x="1168400" y="457758"/>
            <a:ext cx="9855300" cy="80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Streamlined Information Access</a:t>
            </a:r>
            <a:endParaRPr/>
          </a:p>
        </p:txBody>
      </p:sp>
      <p:sp>
        <p:nvSpPr>
          <p:cNvPr id="880" name="Google Shape;880;g80231d7fcd_0_5"/>
          <p:cNvSpPr txBox="1">
            <a:spLocks noGrp="1"/>
          </p:cNvSpPr>
          <p:nvPr>
            <p:ph type="subTitle" idx="1"/>
          </p:nvPr>
        </p:nvSpPr>
        <p:spPr>
          <a:xfrm flipH="1">
            <a:off x="960100" y="1392583"/>
            <a:ext cx="3002700" cy="3863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Light"/>
                <a:ea typeface="Roboto Light"/>
                <a:cs typeface="Roboto Light"/>
                <a:sym typeface="Roboto Light"/>
              </a:rPr>
              <a:t>Determine their Eligibility</a:t>
            </a:r>
            <a:endParaRPr/>
          </a:p>
        </p:txBody>
      </p:sp>
      <p:sp>
        <p:nvSpPr>
          <p:cNvPr id="881" name="Google Shape;881;g80231d7fcd_0_5"/>
          <p:cNvSpPr txBox="1">
            <a:spLocks noGrp="1"/>
          </p:cNvSpPr>
          <p:nvPr>
            <p:ph type="subTitle" idx="1"/>
          </p:nvPr>
        </p:nvSpPr>
        <p:spPr>
          <a:xfrm flipH="1">
            <a:off x="4183150" y="1392575"/>
            <a:ext cx="4001100" cy="3863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-US" sz="2400">
                <a:latin typeface="Roboto Light"/>
                <a:ea typeface="Roboto Light"/>
                <a:cs typeface="Roboto Light"/>
                <a:sym typeface="Roboto Light"/>
              </a:rPr>
              <a:t>Review &amp; Manage their Benefits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2" name="Google Shape;882;g80231d7fcd_0_5"/>
          <p:cNvSpPr txBox="1">
            <a:spLocks noGrp="1"/>
          </p:cNvSpPr>
          <p:nvPr>
            <p:ph type="subTitle" idx="1"/>
          </p:nvPr>
        </p:nvSpPr>
        <p:spPr>
          <a:xfrm flipH="1">
            <a:off x="8428100" y="1392583"/>
            <a:ext cx="3002700" cy="3863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Light"/>
                <a:ea typeface="Roboto Light"/>
                <a:cs typeface="Roboto Light"/>
                <a:sym typeface="Roboto Light"/>
              </a:rPr>
              <a:t>Access &amp; Upload  Paperwork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883" name="Google Shape;883;g80231d7fcd_0_5"/>
          <p:cNvPicPr preferRelativeResize="0"/>
          <p:nvPr/>
        </p:nvPicPr>
        <p:blipFill rotWithShape="1">
          <a:blip r:embed="rId3">
            <a:alphaModFix/>
          </a:blip>
          <a:srcRect l="1487"/>
          <a:stretch/>
        </p:blipFill>
        <p:spPr>
          <a:xfrm>
            <a:off x="4039000" y="2356900"/>
            <a:ext cx="2060788" cy="42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g80231d7fcd_0_5"/>
          <p:cNvPicPr preferRelativeResize="0"/>
          <p:nvPr/>
        </p:nvPicPr>
        <p:blipFill rotWithShape="1">
          <a:blip r:embed="rId4">
            <a:alphaModFix/>
          </a:blip>
          <a:srcRect l="1487"/>
          <a:stretch/>
        </p:blipFill>
        <p:spPr>
          <a:xfrm>
            <a:off x="6099812" y="2391535"/>
            <a:ext cx="2060788" cy="4135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g80231d7fcd_0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56474" y="2356899"/>
            <a:ext cx="2145955" cy="41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g80231d7fcd_0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36175" y="2401359"/>
            <a:ext cx="2060800" cy="4078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80231d7fcd_0_20"/>
          <p:cNvSpPr txBox="1">
            <a:spLocks noGrp="1"/>
          </p:cNvSpPr>
          <p:nvPr>
            <p:ph type="title"/>
          </p:nvPr>
        </p:nvSpPr>
        <p:spPr>
          <a:xfrm>
            <a:off x="1168400" y="457758"/>
            <a:ext cx="9855300" cy="80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Customize and Control Communication</a:t>
            </a:r>
            <a:endParaRPr/>
          </a:p>
        </p:txBody>
      </p:sp>
      <p:sp>
        <p:nvSpPr>
          <p:cNvPr id="892" name="Google Shape;892;g80231d7fcd_0_20"/>
          <p:cNvSpPr txBox="1">
            <a:spLocks noGrp="1"/>
          </p:cNvSpPr>
          <p:nvPr>
            <p:ph type="subTitle" idx="1"/>
          </p:nvPr>
        </p:nvSpPr>
        <p:spPr>
          <a:xfrm flipH="1">
            <a:off x="1663025" y="1308581"/>
            <a:ext cx="3002700" cy="846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Light"/>
                <a:ea typeface="Roboto Light"/>
                <a:cs typeface="Roboto Light"/>
                <a:sym typeface="Roboto Light"/>
              </a:rPr>
              <a:t>Setup one-tap Quick Actions</a:t>
            </a:r>
            <a:endParaRPr/>
          </a:p>
        </p:txBody>
      </p:sp>
      <p:pic>
        <p:nvPicPr>
          <p:cNvPr id="893" name="Google Shape;893;g80231d7fcd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7775" y="2356900"/>
            <a:ext cx="5336399" cy="4389325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g80231d7fcd_0_20"/>
          <p:cNvSpPr txBox="1">
            <a:spLocks noGrp="1"/>
          </p:cNvSpPr>
          <p:nvPr>
            <p:ph type="subTitle" idx="1"/>
          </p:nvPr>
        </p:nvSpPr>
        <p:spPr>
          <a:xfrm flipH="1">
            <a:off x="6847250" y="1259350"/>
            <a:ext cx="4502700" cy="1326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-US" sz="2400">
                <a:latin typeface="Roboto Light"/>
                <a:ea typeface="Roboto Light"/>
                <a:cs typeface="Roboto Light"/>
                <a:sym typeface="Roboto Light"/>
              </a:rPr>
              <a:t>Set up notifications and reminders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895" name="Google Shape;895;g80231d7fcd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1525" y="2356899"/>
            <a:ext cx="2205702" cy="438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84dd371eb2_0_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400"/>
              <a:t>Determine Eligibility</a:t>
            </a:r>
            <a:endParaRPr sz="5000"/>
          </a:p>
        </p:txBody>
      </p:sp>
      <p:pic>
        <p:nvPicPr>
          <p:cNvPr id="901" name="Google Shape;901;g84dd371eb2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525" y="298612"/>
            <a:ext cx="3163325" cy="6260775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g84dd371eb2_0_13"/>
          <p:cNvSpPr txBox="1">
            <a:spLocks noGrp="1"/>
          </p:cNvSpPr>
          <p:nvPr>
            <p:ph type="body" idx="1"/>
          </p:nvPr>
        </p:nvSpPr>
        <p:spPr>
          <a:xfrm>
            <a:off x="940125" y="2004750"/>
            <a:ext cx="62970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4"/>
                </a:solidFill>
              </a:rPr>
              <a:t>“For eligibility, I would probably use the app [instead of the website]- </a:t>
            </a:r>
            <a:r>
              <a:rPr lang="en-US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everything’s right there </a:t>
            </a:r>
            <a:r>
              <a:rPr lang="en-US">
                <a:solidFill>
                  <a:schemeClr val="accent4"/>
                </a:solidFill>
              </a:rPr>
              <a:t>in one place.” </a:t>
            </a:r>
            <a:endParaRPr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A86E8"/>
                </a:solidFill>
              </a:rPr>
              <a:t>“I’m expecting that the website is going to have more information [...] I would assume that </a:t>
            </a:r>
            <a:r>
              <a:rPr lang="en-US" b="1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the app is a condensed version</a:t>
            </a:r>
            <a:r>
              <a:rPr lang="en-US">
                <a:solidFill>
                  <a:srgbClr val="4A86E8"/>
                </a:solidFill>
              </a:rPr>
              <a:t>, whereas the website has everything that I need to know.”</a:t>
            </a:r>
            <a:endParaRPr>
              <a:solidFill>
                <a:srgbClr val="4A86E8"/>
              </a:solidFill>
            </a:endParaRP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84dd371eb2_0_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400"/>
              <a:t>Make Appointments</a:t>
            </a:r>
            <a:endParaRPr sz="5000"/>
          </a:p>
        </p:txBody>
      </p:sp>
      <p:sp>
        <p:nvSpPr>
          <p:cNvPr id="908" name="Google Shape;908;g84dd371eb2_0_19"/>
          <p:cNvSpPr txBox="1">
            <a:spLocks noGrp="1"/>
          </p:cNvSpPr>
          <p:nvPr>
            <p:ph type="body" idx="1"/>
          </p:nvPr>
        </p:nvSpPr>
        <p:spPr>
          <a:xfrm>
            <a:off x="940125" y="2080950"/>
            <a:ext cx="46809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4"/>
                </a:solidFill>
              </a:rPr>
              <a:t>“Straightforward, self-explanatory… It was very easy. </a:t>
            </a:r>
            <a:r>
              <a:rPr lang="en-US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I didn’t even have to think about it</a:t>
            </a:r>
            <a:r>
              <a:rPr lang="en-US">
                <a:solidFill>
                  <a:schemeClr val="accent4"/>
                </a:solidFill>
              </a:rPr>
              <a:t>, it was automatic.”</a:t>
            </a:r>
            <a:endParaRPr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>
                <a:solidFill>
                  <a:schemeClr val="accent4"/>
                </a:solidFill>
              </a:rPr>
              <a:t>“I would say that was </a:t>
            </a:r>
            <a:r>
              <a:rPr lang="en-US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very easy</a:t>
            </a:r>
            <a:r>
              <a:rPr lang="en-US">
                <a:solidFill>
                  <a:schemeClr val="accent4"/>
                </a:solidFill>
              </a:rPr>
              <a:t>.”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909" name="Google Shape;909;g84dd371eb2_0_19" title="appointment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3500" y="435425"/>
            <a:ext cx="2998500" cy="582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g84dd371eb2_0_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6988" y="304399"/>
            <a:ext cx="3184113" cy="614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84dd371eb2_0_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54063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400"/>
              <a:t>Manage Paperwork</a:t>
            </a:r>
            <a:endParaRPr sz="5000"/>
          </a:p>
        </p:txBody>
      </p:sp>
      <p:sp>
        <p:nvSpPr>
          <p:cNvPr id="916" name="Google Shape;916;g84dd371eb2_0_26"/>
          <p:cNvSpPr txBox="1">
            <a:spLocks noGrp="1"/>
          </p:cNvSpPr>
          <p:nvPr>
            <p:ph type="body" idx="1"/>
          </p:nvPr>
        </p:nvSpPr>
        <p:spPr>
          <a:xfrm>
            <a:off x="838200" y="2282825"/>
            <a:ext cx="69132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accent4"/>
                </a:solidFill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7"/>
                  </a:ext>
                </a:extLst>
              </a:rPr>
              <a:t>“This is all </a:t>
            </a:r>
            <a:r>
              <a:rPr lang="en-US" sz="2100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8"/>
                  </a:ext>
                </a:extLst>
              </a:rPr>
              <a:t>really important</a:t>
            </a:r>
            <a:r>
              <a:rPr lang="en-US" sz="2100">
                <a:solidFill>
                  <a:schemeClr val="accent4"/>
                </a:solidFill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9"/>
                  </a:ext>
                </a:extLst>
              </a:rPr>
              <a:t>. I think it is hard to explain unless you have had to deal with it. There’s a lot of times that </a:t>
            </a:r>
            <a:r>
              <a:rPr lang="en-US" sz="2100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10"/>
                  </a:ext>
                </a:extLst>
              </a:rPr>
              <a:t>I need this stuff and it’s not easy to get</a:t>
            </a:r>
            <a:r>
              <a:rPr lang="en-US" sz="2100">
                <a:solidFill>
                  <a:schemeClr val="accent4"/>
                </a:solidFill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11"/>
                  </a:ext>
                </a:extLst>
              </a:rPr>
              <a:t>.”</a:t>
            </a:r>
            <a:endParaRPr sz="210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sz="210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 sz="2100">
                <a:solidFill>
                  <a:schemeClr val="accent4"/>
                </a:solidFill>
              </a:rPr>
              <a:t>“It’s good to be able to tag something as relevant to you ...so when you have to resubmit because the VA has denied the claim you </a:t>
            </a:r>
            <a:r>
              <a:rPr lang="en-US" sz="2100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don't have to go through a box of papers</a:t>
            </a:r>
            <a:r>
              <a:rPr lang="en-US" sz="2100">
                <a:solidFill>
                  <a:schemeClr val="accent4"/>
                </a:solidFill>
              </a:rPr>
              <a:t>.” </a:t>
            </a:r>
            <a:endParaRPr sz="2100">
              <a:solidFill>
                <a:schemeClr val="accent4"/>
              </a:solidFill>
            </a:endParaRPr>
          </a:p>
        </p:txBody>
      </p:sp>
      <p:pic>
        <p:nvPicPr>
          <p:cNvPr id="917" name="Google Shape;917;g84dd371eb2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3100" y="152400"/>
            <a:ext cx="3348105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774ea32e50_2_712"/>
          <p:cNvSpPr txBox="1">
            <a:spLocks noGrp="1"/>
          </p:cNvSpPr>
          <p:nvPr>
            <p:ph type="ctrTitle"/>
          </p:nvPr>
        </p:nvSpPr>
        <p:spPr>
          <a:xfrm>
            <a:off x="472700" y="2159542"/>
            <a:ext cx="5226000" cy="2538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/>
              <a:t>CONCLUSION</a:t>
            </a:r>
            <a:endParaRPr sz="5700"/>
          </a:p>
        </p:txBody>
      </p:sp>
      <p:sp>
        <p:nvSpPr>
          <p:cNvPr id="923" name="Google Shape;923;g774ea32e50_2_712"/>
          <p:cNvSpPr txBox="1">
            <a:spLocks noGrp="1"/>
          </p:cNvSpPr>
          <p:nvPr>
            <p:ph type="title" idx="2"/>
          </p:nvPr>
        </p:nvSpPr>
        <p:spPr>
          <a:xfrm>
            <a:off x="6483400" y="2540600"/>
            <a:ext cx="3800400" cy="167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04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78146148be_0_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Our Recommendation: A Streamlined Multifunctional App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929" name="Google Shape;929;g78146148be_0_0"/>
          <p:cNvSpPr txBox="1">
            <a:spLocks noGrp="1"/>
          </p:cNvSpPr>
          <p:nvPr>
            <p:ph type="body" idx="1"/>
          </p:nvPr>
        </p:nvSpPr>
        <p:spPr>
          <a:xfrm>
            <a:off x="839812" y="1607000"/>
            <a:ext cx="105156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SzPts val="2400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A mobile app solution offers unique advantages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0" name="Google Shape;930;g78146148be_0_0"/>
          <p:cNvSpPr txBox="1">
            <a:spLocks noGrp="1"/>
          </p:cNvSpPr>
          <p:nvPr>
            <p:ph type="body" idx="2"/>
          </p:nvPr>
        </p:nvSpPr>
        <p:spPr>
          <a:xfrm>
            <a:off x="839800" y="2126000"/>
            <a:ext cx="5157900" cy="18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Streamlined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Simple to navigate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Easy to use “on the go”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Provides new functionality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Personalized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1000"/>
              </a:spcAft>
              <a:buSzPts val="1800"/>
              <a:buNone/>
            </a:pPr>
            <a:endParaRPr sz="1600" i="1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1" name="Google Shape;931;g78146148be_0_0"/>
          <p:cNvSpPr txBox="1">
            <a:spLocks noGrp="1"/>
          </p:cNvSpPr>
          <p:nvPr>
            <p:ph type="body" idx="3"/>
          </p:nvPr>
        </p:nvSpPr>
        <p:spPr>
          <a:xfrm>
            <a:off x="838200" y="4221075"/>
            <a:ext cx="105156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SzPts val="2400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But: </a:t>
            </a:r>
            <a:r>
              <a:rPr lang="en-US" i="1">
                <a:latin typeface="Roboto"/>
                <a:ea typeface="Roboto"/>
                <a:cs typeface="Roboto"/>
                <a:sym typeface="Roboto"/>
              </a:rPr>
              <a:t>“Don’t make an app just for its own sake. Make sure it is reliable…”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2" name="Google Shape;932;g78146148be_0_0"/>
          <p:cNvSpPr txBox="1">
            <a:spLocks noGrp="1"/>
          </p:cNvSpPr>
          <p:nvPr>
            <p:ph type="body" idx="4"/>
          </p:nvPr>
        </p:nvSpPr>
        <p:spPr>
          <a:xfrm>
            <a:off x="827200" y="4762100"/>
            <a:ext cx="9561600" cy="15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Don’t add to fragmentation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Make the learning curve as gentle as possible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Make it comprehensive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8407c2ba46_0_47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938" name="Google Shape;938;g8407c2ba46_0_47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Our user research confirmed that there is no “typical user,” and that Veterans’ needs and preferences are hugely varied. Still, we heard some common refrains with surprising frequency: </a:t>
            </a:r>
            <a:endParaRPr/>
          </a:p>
          <a:p>
            <a:pPr marL="457200" lvl="0" indent="-342900" algn="l" rtl="0">
              <a:spcBef>
                <a:spcPts val="21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Finding the right person at the VA can be complicated and time-consuming</a:t>
            </a:r>
            <a:br>
              <a:rPr lang="en-US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Navigation through existing channels is often confusing</a:t>
            </a:r>
            <a:br>
              <a:rPr lang="en-US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Vets would use an app - if it did what they wanted it to, and was easy to understand.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770487eb4a_0_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Recommendations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44" name="Google Shape;944;g770487eb4a_0_5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Almost all of the Veterans we talked to had challenges with the VA stemming from fragmented administration. These included: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>
                <a:solidFill>
                  <a:srgbClr val="000000"/>
                </a:solidFill>
              </a:rPr>
              <a:t>Having a hard time finding the right information</a:t>
            </a:r>
            <a:br>
              <a:rPr lang="en-US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>
                <a:solidFill>
                  <a:srgbClr val="000000"/>
                </a:solidFill>
              </a:rPr>
              <a:t>Constantly filling out the same paperwork</a:t>
            </a:r>
            <a:br>
              <a:rPr lang="en-US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>
                <a:solidFill>
                  <a:srgbClr val="000000"/>
                </a:solidFill>
              </a:rPr>
              <a:t>Not knowing what benefits exist or which ones they were eligible for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774ea32e50_2_175"/>
          <p:cNvSpPr txBox="1">
            <a:spLocks noGrp="1"/>
          </p:cNvSpPr>
          <p:nvPr>
            <p:ph type="ctrTitle"/>
          </p:nvPr>
        </p:nvSpPr>
        <p:spPr>
          <a:xfrm>
            <a:off x="482600" y="1875867"/>
            <a:ext cx="5226000" cy="2538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/>
              <a:t>BACKGROUND</a:t>
            </a:r>
            <a:endParaRPr sz="5600"/>
          </a:p>
        </p:txBody>
      </p:sp>
      <p:sp>
        <p:nvSpPr>
          <p:cNvPr id="604" name="Google Shape;604;g774ea32e50_2_175"/>
          <p:cNvSpPr txBox="1">
            <a:spLocks noGrp="1"/>
          </p:cNvSpPr>
          <p:nvPr>
            <p:ph type="title" idx="2"/>
          </p:nvPr>
        </p:nvSpPr>
        <p:spPr>
          <a:xfrm>
            <a:off x="6483400" y="2540600"/>
            <a:ext cx="3800400" cy="167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80231d85f3_0_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Recommendations (cont’d)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50" name="Google Shape;950;g80231d85f3_0_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454100" cy="43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A VA app is one part of a broader effort to meet Veterans where they are. </a:t>
            </a:r>
            <a:br>
              <a:rPr lang="en-US">
                <a:solidFill>
                  <a:srgbClr val="000000"/>
                </a:solidFill>
              </a:rPr>
            </a:br>
            <a:br>
              <a:rPr lang="en-US">
                <a:solidFill>
                  <a:srgbClr val="000000"/>
                </a:solidFill>
              </a:rPr>
            </a:br>
            <a:r>
              <a:rPr lang="en-US">
                <a:solidFill>
                  <a:srgbClr val="000000"/>
                </a:solidFill>
              </a:rPr>
              <a:t>Increased data sharing across silos would alleviate many of these challenges and allow the VA to learn a lot more about Veterans.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>
                <a:solidFill>
                  <a:srgbClr val="000000"/>
                </a:solidFill>
              </a:rPr>
              <a:t>This knowledge could enable the VA to do more targeted, proactive, and efficient service delivery. </a:t>
            </a:r>
            <a:br>
              <a:rPr lang="en-US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>
                <a:solidFill>
                  <a:srgbClr val="000000"/>
                </a:solidFill>
              </a:rPr>
              <a:t>It would also allow the VA, and Veterans, to leverage the unique strengths of a native mobile app.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84f66474e1_0_1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g84f66474e1_0_18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7" name="Google Shape;957;g84f66474e1_0_187" title="Pres Vid 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84f66474e1_0_5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g84f66474e1_0_56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4" name="Google Shape;964;g84f66474e1_0_561" title="the best app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80079daa90_0_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Parting Notes</a:t>
            </a:r>
            <a:endParaRPr/>
          </a:p>
        </p:txBody>
      </p:sp>
      <p:sp>
        <p:nvSpPr>
          <p:cNvPr id="970" name="Google Shape;970;g80079daa90_0_5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Our research will have been successful if:</a:t>
            </a:r>
            <a:br>
              <a:rPr lang="en-US"/>
            </a:br>
            <a:endParaRPr/>
          </a:p>
          <a:p>
            <a:pPr marL="457200" lvl="0" indent="-342900" algn="l" rtl="0">
              <a:spcBef>
                <a:spcPts val="21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It encourages conversations with Veterans as a routine part of policymaking and implementation.</a:t>
            </a:r>
            <a:br>
              <a:rPr lang="en-US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VA can use our findings, insights, and suggestions to catalyze technological progress, building upon existing efforts.</a:t>
            </a:r>
            <a:br>
              <a:rPr lang="en-US"/>
            </a:br>
            <a:endParaRPr/>
          </a:p>
          <a:p>
            <a:pPr marL="45720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76e639950e_0_1793"/>
          <p:cNvSpPr/>
          <p:nvPr/>
        </p:nvSpPr>
        <p:spPr>
          <a:xfrm flipH="1">
            <a:off x="-13200" y="4207200"/>
            <a:ext cx="12205200" cy="2650800"/>
          </a:xfrm>
          <a:prstGeom prst="rect">
            <a:avLst/>
          </a:prstGeom>
          <a:gradFill>
            <a:gsLst>
              <a:gs pos="0">
                <a:srgbClr val="4B78DB">
                  <a:alpha val="27843"/>
                  <a:alpha val="31310"/>
                </a:srgbClr>
              </a:gs>
              <a:gs pos="100000">
                <a:srgbClr val="00CECE">
                  <a:alpha val="31372"/>
                  <a:alpha val="3131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g76e639950e_0_1793"/>
          <p:cNvSpPr txBox="1">
            <a:spLocks noGrp="1"/>
          </p:cNvSpPr>
          <p:nvPr>
            <p:ph type="subTitle" idx="1"/>
          </p:nvPr>
        </p:nvSpPr>
        <p:spPr>
          <a:xfrm>
            <a:off x="6377502" y="460600"/>
            <a:ext cx="5652000" cy="169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VA Digital Team: </a:t>
            </a:r>
            <a:r>
              <a:rPr lang="en-US" sz="2000"/>
              <a:t>C.C. Gong, Clarice Chan and Charles Worthington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Teaching Team: </a:t>
            </a:r>
            <a:r>
              <a:rPr lang="en-US" sz="2000"/>
              <a:t>Nick Sinai, David Leftwich, Bobby Wang, Ariana Soto and Miro Bergam</a:t>
            </a:r>
            <a:endParaRPr sz="2000"/>
          </a:p>
        </p:txBody>
      </p:sp>
      <p:sp>
        <p:nvSpPr>
          <p:cNvPr id="977" name="Google Shape;977;g76e639950e_0_1793"/>
          <p:cNvSpPr txBox="1">
            <a:spLocks noGrp="1"/>
          </p:cNvSpPr>
          <p:nvPr>
            <p:ph type="title"/>
          </p:nvPr>
        </p:nvSpPr>
        <p:spPr>
          <a:xfrm>
            <a:off x="-406400" y="325125"/>
            <a:ext cx="6124500" cy="2519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978" name="Google Shape;978;g76e639950e_0_1793"/>
          <p:cNvSpPr/>
          <p:nvPr/>
        </p:nvSpPr>
        <p:spPr>
          <a:xfrm>
            <a:off x="6072400" y="6356800"/>
            <a:ext cx="47100" cy="50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0" name="Google Shape;610;p3"/>
          <p:cNvPicPr preferRelativeResize="0"/>
          <p:nvPr/>
        </p:nvPicPr>
        <p:blipFill rotWithShape="1">
          <a:blip r:embed="rId3">
            <a:alphaModFix/>
          </a:blip>
          <a:srcRect b="16478"/>
          <a:stretch/>
        </p:blipFill>
        <p:spPr>
          <a:xfrm>
            <a:off x="1935308" y="1673355"/>
            <a:ext cx="1574700" cy="164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11" name="Google Shape;611;p3"/>
          <p:cNvPicPr preferRelativeResize="0"/>
          <p:nvPr/>
        </p:nvPicPr>
        <p:blipFill rotWithShape="1">
          <a:blip r:embed="rId4">
            <a:alphaModFix/>
          </a:blip>
          <a:srcRect t="644" b="21740"/>
          <a:stretch/>
        </p:blipFill>
        <p:spPr>
          <a:xfrm>
            <a:off x="5257292" y="1673352"/>
            <a:ext cx="1587600" cy="1682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12" name="Google Shape;612;p3"/>
          <p:cNvPicPr preferRelativeResize="0"/>
          <p:nvPr/>
        </p:nvPicPr>
        <p:blipFill rotWithShape="1">
          <a:blip r:embed="rId5">
            <a:alphaModFix/>
          </a:blip>
          <a:srcRect l="16743" t="5012" r="16736" b="39233"/>
          <a:stretch/>
        </p:blipFill>
        <p:spPr>
          <a:xfrm>
            <a:off x="8737758" y="1673344"/>
            <a:ext cx="1599900" cy="16821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613" name="Google Shape;613;p3"/>
          <p:cNvGrpSpPr/>
          <p:nvPr/>
        </p:nvGrpSpPr>
        <p:grpSpPr>
          <a:xfrm>
            <a:off x="1519863" y="3820782"/>
            <a:ext cx="2405290" cy="856979"/>
            <a:chOff x="4858988" y="3174650"/>
            <a:chExt cx="1804013" cy="642750"/>
          </a:xfrm>
        </p:grpSpPr>
        <p:sp>
          <p:nvSpPr>
            <p:cNvPr id="614" name="Google Shape;614;p3"/>
            <p:cNvSpPr txBox="1"/>
            <p:nvPr/>
          </p:nvSpPr>
          <p:spPr>
            <a:xfrm flipH="1">
              <a:off x="4859100" y="3174650"/>
              <a:ext cx="1803900" cy="25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chemeClr val="dk2"/>
                  </a:solidFill>
                  <a:latin typeface="Cambay"/>
                  <a:ea typeface="Cambay"/>
                  <a:cs typeface="Cambay"/>
                  <a:sym typeface="Cambay"/>
                </a:rPr>
                <a:t>Lien Tran</a:t>
              </a:r>
              <a:endParaRPr sz="2100" b="1">
                <a:solidFill>
                  <a:schemeClr val="dk2"/>
                </a:solidFill>
                <a:latin typeface="Cambay"/>
                <a:ea typeface="Cambay"/>
                <a:cs typeface="Cambay"/>
                <a:sym typeface="Cambay"/>
              </a:endParaRPr>
            </a:p>
          </p:txBody>
        </p:sp>
        <p:sp>
          <p:nvSpPr>
            <p:cNvPr id="615" name="Google Shape;615;p3"/>
            <p:cNvSpPr txBox="1"/>
            <p:nvPr/>
          </p:nvSpPr>
          <p:spPr>
            <a:xfrm flipH="1">
              <a:off x="4858988" y="3466700"/>
              <a:ext cx="18039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Student at Harvard College</a:t>
              </a:r>
              <a:endPara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16" name="Google Shape;616;p3"/>
          <p:cNvGrpSpPr/>
          <p:nvPr/>
        </p:nvGrpSpPr>
        <p:grpSpPr>
          <a:xfrm>
            <a:off x="4893388" y="3844082"/>
            <a:ext cx="2405274" cy="1355366"/>
            <a:chOff x="4859000" y="3174650"/>
            <a:chExt cx="1804000" cy="1016550"/>
          </a:xfrm>
        </p:grpSpPr>
        <p:sp>
          <p:nvSpPr>
            <p:cNvPr id="617" name="Google Shape;617;p3"/>
            <p:cNvSpPr txBox="1"/>
            <p:nvPr/>
          </p:nvSpPr>
          <p:spPr>
            <a:xfrm flipH="1">
              <a:off x="4859100" y="3174650"/>
              <a:ext cx="1803900" cy="25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chemeClr val="dk2"/>
                  </a:solidFill>
                  <a:latin typeface="Cambay"/>
                  <a:ea typeface="Cambay"/>
                  <a:cs typeface="Cambay"/>
                  <a:sym typeface="Cambay"/>
                </a:rPr>
                <a:t>A.Taylor Thomas</a:t>
              </a:r>
              <a:endParaRPr sz="2100" b="1">
                <a:solidFill>
                  <a:schemeClr val="dk2"/>
                </a:solidFill>
                <a:latin typeface="Cambay"/>
                <a:ea typeface="Cambay"/>
                <a:cs typeface="Cambay"/>
                <a:sym typeface="Cambay"/>
              </a:endParaRPr>
            </a:p>
          </p:txBody>
        </p:sp>
        <p:sp>
          <p:nvSpPr>
            <p:cNvPr id="618" name="Google Shape;618;p3"/>
            <p:cNvSpPr txBox="1"/>
            <p:nvPr/>
          </p:nvSpPr>
          <p:spPr>
            <a:xfrm flipH="1">
              <a:off x="4859000" y="3466700"/>
              <a:ext cx="1803900" cy="72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MD/MPH student at Harvard T.H. Chan School of Public Health</a:t>
              </a:r>
              <a:endPara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19" name="Google Shape;619;p3"/>
          <p:cNvGrpSpPr/>
          <p:nvPr/>
        </p:nvGrpSpPr>
        <p:grpSpPr>
          <a:xfrm>
            <a:off x="8412430" y="3839807"/>
            <a:ext cx="2405274" cy="856979"/>
            <a:chOff x="4859000" y="3174650"/>
            <a:chExt cx="1804000" cy="642750"/>
          </a:xfrm>
        </p:grpSpPr>
        <p:sp>
          <p:nvSpPr>
            <p:cNvPr id="620" name="Google Shape;620;p3"/>
            <p:cNvSpPr txBox="1"/>
            <p:nvPr/>
          </p:nvSpPr>
          <p:spPr>
            <a:xfrm flipH="1">
              <a:off x="4859100" y="3174650"/>
              <a:ext cx="1803900" cy="25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chemeClr val="dk2"/>
                  </a:solidFill>
                  <a:latin typeface="Cambay"/>
                  <a:ea typeface="Cambay"/>
                  <a:cs typeface="Cambay"/>
                  <a:sym typeface="Cambay"/>
                </a:rPr>
                <a:t>Jeremiah Hay</a:t>
              </a:r>
              <a:endParaRPr sz="2100" b="1">
                <a:solidFill>
                  <a:schemeClr val="dk2"/>
                </a:solidFill>
                <a:latin typeface="Cambay"/>
                <a:ea typeface="Cambay"/>
                <a:cs typeface="Cambay"/>
                <a:sym typeface="Cambay"/>
              </a:endParaRPr>
            </a:p>
          </p:txBody>
        </p:sp>
        <p:sp>
          <p:nvSpPr>
            <p:cNvPr id="621" name="Google Shape;621;p3"/>
            <p:cNvSpPr txBox="1"/>
            <p:nvPr/>
          </p:nvSpPr>
          <p:spPr>
            <a:xfrm flipH="1">
              <a:off x="4859000" y="3466700"/>
              <a:ext cx="18039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Student at Harvard Kennedy School</a:t>
              </a:r>
              <a:endPara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22" name="Google Shape;622;p3"/>
          <p:cNvSpPr txBox="1">
            <a:spLocks noGrp="1"/>
          </p:cNvSpPr>
          <p:nvPr>
            <p:ph type="ctrTitle"/>
          </p:nvPr>
        </p:nvSpPr>
        <p:spPr>
          <a:xfrm>
            <a:off x="1152150" y="497556"/>
            <a:ext cx="98877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</a:pPr>
            <a:r>
              <a:rPr lang="en-US" sz="5400">
                <a:solidFill>
                  <a:srgbClr val="00CECE"/>
                </a:solidFill>
              </a:rPr>
              <a:t>Our Team</a:t>
            </a:r>
            <a:endParaRPr>
              <a:solidFill>
                <a:srgbClr val="00CECE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76e639950e_0_1080"/>
          <p:cNvSpPr txBox="1">
            <a:spLocks noGrp="1"/>
          </p:cNvSpPr>
          <p:nvPr>
            <p:ph type="title"/>
          </p:nvPr>
        </p:nvSpPr>
        <p:spPr>
          <a:xfrm>
            <a:off x="2315400" y="457774"/>
            <a:ext cx="7561200" cy="96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Our Client</a:t>
            </a:r>
            <a:endParaRPr sz="5400"/>
          </a:p>
        </p:txBody>
      </p:sp>
      <p:pic>
        <p:nvPicPr>
          <p:cNvPr id="628" name="Google Shape;628;g76e639950e_0_10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1567" y="1793840"/>
            <a:ext cx="179070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g76e639950e_0_10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2400" y="1793840"/>
            <a:ext cx="1727200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g76e639950e_0_10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29733" y="1825590"/>
            <a:ext cx="1727200" cy="1727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1" name="Google Shape;631;g76e639950e_0_1080"/>
          <p:cNvGrpSpPr/>
          <p:nvPr/>
        </p:nvGrpSpPr>
        <p:grpSpPr>
          <a:xfrm>
            <a:off x="1087493" y="4048061"/>
            <a:ext cx="2958459" cy="856979"/>
            <a:chOff x="4723813" y="2184200"/>
            <a:chExt cx="2218900" cy="642750"/>
          </a:xfrm>
        </p:grpSpPr>
        <p:sp>
          <p:nvSpPr>
            <p:cNvPr id="632" name="Google Shape;632;g76e639950e_0_1080"/>
            <p:cNvSpPr txBox="1"/>
            <p:nvPr/>
          </p:nvSpPr>
          <p:spPr>
            <a:xfrm flipH="1">
              <a:off x="4723913" y="2184200"/>
              <a:ext cx="2218800" cy="25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rgbClr val="072564"/>
                  </a:solidFill>
                  <a:latin typeface="Cambay"/>
                  <a:ea typeface="Cambay"/>
                  <a:cs typeface="Cambay"/>
                  <a:sym typeface="Cambay"/>
                </a:rPr>
                <a:t>Charles Worthington</a:t>
              </a:r>
              <a:endParaRPr sz="2100" b="1">
                <a:solidFill>
                  <a:srgbClr val="072564"/>
                </a:solidFill>
                <a:latin typeface="Cambay"/>
                <a:ea typeface="Cambay"/>
                <a:cs typeface="Cambay"/>
                <a:sym typeface="Cambay"/>
              </a:endParaRPr>
            </a:p>
          </p:txBody>
        </p:sp>
        <p:sp>
          <p:nvSpPr>
            <p:cNvPr id="633" name="Google Shape;633;g76e639950e_0_1080"/>
            <p:cNvSpPr txBox="1"/>
            <p:nvPr/>
          </p:nvSpPr>
          <p:spPr>
            <a:xfrm flipH="1">
              <a:off x="4723813" y="2476250"/>
              <a:ext cx="22188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72564"/>
                  </a:solidFill>
                  <a:latin typeface="Roboto"/>
                  <a:ea typeface="Roboto"/>
                  <a:cs typeface="Roboto"/>
                  <a:sym typeface="Roboto"/>
                </a:rPr>
                <a:t>U.S. Department of Veterans Affairs CTO</a:t>
              </a:r>
              <a:endParaRPr sz="1600">
                <a:solidFill>
                  <a:srgbClr val="07256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34" name="Google Shape;634;g76e639950e_0_1080"/>
          <p:cNvGrpSpPr/>
          <p:nvPr/>
        </p:nvGrpSpPr>
        <p:grpSpPr>
          <a:xfrm>
            <a:off x="4616556" y="4048061"/>
            <a:ext cx="2958459" cy="856979"/>
            <a:chOff x="4828813" y="2184200"/>
            <a:chExt cx="2218900" cy="642750"/>
          </a:xfrm>
        </p:grpSpPr>
        <p:sp>
          <p:nvSpPr>
            <p:cNvPr id="635" name="Google Shape;635;g76e639950e_0_1080"/>
            <p:cNvSpPr txBox="1"/>
            <p:nvPr/>
          </p:nvSpPr>
          <p:spPr>
            <a:xfrm flipH="1">
              <a:off x="4828913" y="2184200"/>
              <a:ext cx="2218800" cy="25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rgbClr val="072564"/>
                  </a:solidFill>
                  <a:latin typeface="Cambay"/>
                  <a:ea typeface="Cambay"/>
                  <a:cs typeface="Cambay"/>
                  <a:sym typeface="Cambay"/>
                </a:rPr>
                <a:t>C.C. Gong</a:t>
              </a:r>
              <a:endParaRPr sz="2100" b="1">
                <a:solidFill>
                  <a:srgbClr val="072564"/>
                </a:solidFill>
                <a:latin typeface="Cambay"/>
                <a:ea typeface="Cambay"/>
                <a:cs typeface="Cambay"/>
                <a:sym typeface="Cambay"/>
              </a:endParaRPr>
            </a:p>
          </p:txBody>
        </p:sp>
        <p:sp>
          <p:nvSpPr>
            <p:cNvPr id="636" name="Google Shape;636;g76e639950e_0_1080"/>
            <p:cNvSpPr txBox="1"/>
            <p:nvPr/>
          </p:nvSpPr>
          <p:spPr>
            <a:xfrm flipH="1">
              <a:off x="4828813" y="2476250"/>
              <a:ext cx="22188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72564"/>
                  </a:solidFill>
                  <a:latin typeface="Roboto"/>
                  <a:ea typeface="Roboto"/>
                  <a:cs typeface="Roboto"/>
                  <a:sym typeface="Roboto"/>
                </a:rPr>
                <a:t>Presidential Innovation Fellow</a:t>
              </a:r>
              <a:endParaRPr sz="1600">
                <a:solidFill>
                  <a:srgbClr val="07256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37" name="Google Shape;637;g76e639950e_0_1080"/>
          <p:cNvGrpSpPr/>
          <p:nvPr/>
        </p:nvGrpSpPr>
        <p:grpSpPr>
          <a:xfrm>
            <a:off x="8030522" y="4048061"/>
            <a:ext cx="2958459" cy="856979"/>
            <a:chOff x="4847488" y="2184200"/>
            <a:chExt cx="2218900" cy="642750"/>
          </a:xfrm>
        </p:grpSpPr>
        <p:sp>
          <p:nvSpPr>
            <p:cNvPr id="638" name="Google Shape;638;g76e639950e_0_1080"/>
            <p:cNvSpPr txBox="1"/>
            <p:nvPr/>
          </p:nvSpPr>
          <p:spPr>
            <a:xfrm flipH="1">
              <a:off x="4847588" y="2184200"/>
              <a:ext cx="2218800" cy="25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rgbClr val="072564"/>
                  </a:solidFill>
                  <a:latin typeface="Cambay"/>
                  <a:ea typeface="Cambay"/>
                  <a:cs typeface="Cambay"/>
                  <a:sym typeface="Cambay"/>
                </a:rPr>
                <a:t>Clarice Chan</a:t>
              </a:r>
              <a:endParaRPr sz="2100" b="1">
                <a:solidFill>
                  <a:srgbClr val="072564"/>
                </a:solidFill>
                <a:latin typeface="Cambay"/>
                <a:ea typeface="Cambay"/>
                <a:cs typeface="Cambay"/>
                <a:sym typeface="Cambay"/>
              </a:endParaRPr>
            </a:p>
          </p:txBody>
        </p:sp>
        <p:sp>
          <p:nvSpPr>
            <p:cNvPr id="639" name="Google Shape;639;g76e639950e_0_1080"/>
            <p:cNvSpPr txBox="1"/>
            <p:nvPr/>
          </p:nvSpPr>
          <p:spPr>
            <a:xfrm flipH="1">
              <a:off x="4847488" y="2476250"/>
              <a:ext cx="22188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72564"/>
                  </a:solidFill>
                  <a:latin typeface="Roboto"/>
                  <a:ea typeface="Roboto"/>
                  <a:cs typeface="Roboto"/>
                  <a:sym typeface="Roboto"/>
                </a:rPr>
                <a:t>Presidential Innovation Fellow</a:t>
              </a:r>
              <a:endParaRPr sz="1600">
                <a:solidFill>
                  <a:srgbClr val="07256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76e639950e_0_720"/>
          <p:cNvSpPr txBox="1">
            <a:spLocks noGrp="1"/>
          </p:cNvSpPr>
          <p:nvPr>
            <p:ph type="title" idx="4"/>
          </p:nvPr>
        </p:nvSpPr>
        <p:spPr>
          <a:xfrm>
            <a:off x="2315400" y="459829"/>
            <a:ext cx="7561200" cy="168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BACKGROUND</a:t>
            </a:r>
            <a:endParaRPr/>
          </a:p>
        </p:txBody>
      </p:sp>
      <p:sp>
        <p:nvSpPr>
          <p:cNvPr id="645" name="Google Shape;645;g76e639950e_0_720"/>
          <p:cNvSpPr txBox="1">
            <a:spLocks noGrp="1"/>
          </p:cNvSpPr>
          <p:nvPr>
            <p:ph type="ctrTitle" idx="2"/>
          </p:nvPr>
        </p:nvSpPr>
        <p:spPr>
          <a:xfrm flipH="1">
            <a:off x="771704" y="2686000"/>
            <a:ext cx="3146700" cy="60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U.S. VETERANS</a:t>
            </a:r>
            <a:endParaRPr/>
          </a:p>
        </p:txBody>
      </p:sp>
      <p:sp>
        <p:nvSpPr>
          <p:cNvPr id="646" name="Google Shape;646;g76e639950e_0_720"/>
          <p:cNvSpPr txBox="1">
            <a:spLocks noGrp="1"/>
          </p:cNvSpPr>
          <p:nvPr>
            <p:ph type="ctrTitle" idx="2"/>
          </p:nvPr>
        </p:nvSpPr>
        <p:spPr>
          <a:xfrm flipH="1">
            <a:off x="714600" y="2018558"/>
            <a:ext cx="4290300" cy="608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/>
              <a:t>&gt; 20 </a:t>
            </a:r>
            <a:r>
              <a:rPr lang="en-US" sz="4000"/>
              <a:t>million</a:t>
            </a:r>
            <a:endParaRPr sz="4000">
              <a:solidFill>
                <a:schemeClr val="accent1"/>
              </a:solidFill>
              <a:highlight>
                <a:schemeClr val="accent1"/>
              </a:highlight>
            </a:endParaRPr>
          </a:p>
        </p:txBody>
      </p:sp>
      <p:cxnSp>
        <p:nvCxnSpPr>
          <p:cNvPr id="647" name="Google Shape;647;g76e639950e_0_720"/>
          <p:cNvCxnSpPr/>
          <p:nvPr/>
        </p:nvCxnSpPr>
        <p:spPr>
          <a:xfrm>
            <a:off x="365256" y="2132700"/>
            <a:ext cx="0" cy="2705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8" name="Google Shape;648;g76e639950e_0_720"/>
          <p:cNvSpPr txBox="1">
            <a:spLocks noGrp="1"/>
          </p:cNvSpPr>
          <p:nvPr>
            <p:ph type="subTitle" idx="1"/>
          </p:nvPr>
        </p:nvSpPr>
        <p:spPr>
          <a:xfrm flipH="1">
            <a:off x="817946" y="3457725"/>
            <a:ext cx="10556100" cy="227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than </a:t>
            </a:r>
            <a:r>
              <a:rPr lang="en-US" b="1"/>
              <a:t>9 million</a:t>
            </a:r>
            <a:r>
              <a:rPr lang="en-US"/>
              <a:t> receive benefits ranging from healthcare to professional development to home loans.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770487eb4a_0_0"/>
          <p:cNvSpPr txBox="1">
            <a:spLocks noGrp="1"/>
          </p:cNvSpPr>
          <p:nvPr>
            <p:ph type="title" idx="4"/>
          </p:nvPr>
        </p:nvSpPr>
        <p:spPr>
          <a:xfrm>
            <a:off x="2315400" y="459829"/>
            <a:ext cx="7561200" cy="168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BACKGROUND</a:t>
            </a:r>
            <a:endParaRPr/>
          </a:p>
        </p:txBody>
      </p:sp>
      <p:sp>
        <p:nvSpPr>
          <p:cNvPr id="654" name="Google Shape;654;g770487eb4a_0_0"/>
          <p:cNvSpPr txBox="1">
            <a:spLocks noGrp="1"/>
          </p:cNvSpPr>
          <p:nvPr>
            <p:ph type="ctrTitle"/>
          </p:nvPr>
        </p:nvSpPr>
        <p:spPr>
          <a:xfrm flipH="1">
            <a:off x="719163" y="2455100"/>
            <a:ext cx="5015400" cy="60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AT THE VA</a:t>
            </a:r>
            <a:endParaRPr sz="2800"/>
          </a:p>
        </p:txBody>
      </p:sp>
      <p:sp>
        <p:nvSpPr>
          <p:cNvPr id="655" name="Google Shape;655;g770487eb4a_0_0"/>
          <p:cNvSpPr txBox="1">
            <a:spLocks noGrp="1"/>
          </p:cNvSpPr>
          <p:nvPr>
            <p:ph type="subTitle" idx="1"/>
          </p:nvPr>
        </p:nvSpPr>
        <p:spPr>
          <a:xfrm flipH="1">
            <a:off x="473175" y="3376075"/>
            <a:ext cx="10885800" cy="227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lvl="0" indent="-4064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b="1"/>
              <a:t>Invented </a:t>
            </a:r>
            <a:r>
              <a:rPr lang="en-US"/>
              <a:t>the nicotine patch and implantable cardiac pacemaker</a:t>
            </a:r>
            <a:br>
              <a:rPr lang="en-US"/>
            </a:br>
            <a:endParaRPr/>
          </a:p>
          <a:p>
            <a:pPr marL="609600" lvl="0" indent="-4064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b="1"/>
              <a:t>Pioneered </a:t>
            </a:r>
            <a:r>
              <a:rPr lang="en-US"/>
              <a:t>Electronic Medical Records</a:t>
            </a:r>
            <a:br>
              <a:rPr lang="en-US"/>
            </a:br>
            <a:endParaRPr/>
          </a:p>
          <a:p>
            <a:pPr marL="609600" lvl="0" indent="-4064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/>
              <a:t>In 2018, </a:t>
            </a:r>
            <a:r>
              <a:rPr lang="en-US" b="1"/>
              <a:t>revamped </a:t>
            </a:r>
            <a:r>
              <a:rPr lang="en-US"/>
              <a:t>VA.gov to provide a more </a:t>
            </a:r>
            <a:r>
              <a:rPr lang="en-US" b="1"/>
              <a:t>user-centric </a:t>
            </a:r>
            <a:r>
              <a:rPr lang="en-US"/>
              <a:t>experience</a:t>
            </a:r>
            <a:endParaRPr/>
          </a:p>
        </p:txBody>
      </p:sp>
      <p:sp>
        <p:nvSpPr>
          <p:cNvPr id="656" name="Google Shape;656;g770487eb4a_0_0"/>
          <p:cNvSpPr txBox="1">
            <a:spLocks noGrp="1"/>
          </p:cNvSpPr>
          <p:nvPr>
            <p:ph type="ctrTitle" idx="2"/>
          </p:nvPr>
        </p:nvSpPr>
        <p:spPr>
          <a:xfrm flipH="1">
            <a:off x="719176" y="1768913"/>
            <a:ext cx="4523100" cy="608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accent4"/>
                </a:solidFill>
              </a:rPr>
              <a:t>Innovation</a:t>
            </a:r>
            <a:endParaRPr sz="4800">
              <a:solidFill>
                <a:schemeClr val="accent4"/>
              </a:solidFill>
            </a:endParaRPr>
          </a:p>
        </p:txBody>
      </p:sp>
      <p:cxnSp>
        <p:nvCxnSpPr>
          <p:cNvPr id="657" name="Google Shape;657;g770487eb4a_0_0"/>
          <p:cNvCxnSpPr/>
          <p:nvPr/>
        </p:nvCxnSpPr>
        <p:spPr>
          <a:xfrm>
            <a:off x="312665" y="2012688"/>
            <a:ext cx="0" cy="2705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76e639950e_0_1433"/>
          <p:cNvSpPr txBox="1">
            <a:spLocks noGrp="1"/>
          </p:cNvSpPr>
          <p:nvPr>
            <p:ph type="title"/>
          </p:nvPr>
        </p:nvSpPr>
        <p:spPr>
          <a:xfrm>
            <a:off x="2315400" y="457774"/>
            <a:ext cx="7561200" cy="96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THEIR VISION</a:t>
            </a:r>
            <a:endParaRPr/>
          </a:p>
        </p:txBody>
      </p:sp>
      <p:sp>
        <p:nvSpPr>
          <p:cNvPr id="663" name="Google Shape;663;g76e639950e_0_1433"/>
          <p:cNvSpPr txBox="1"/>
          <p:nvPr/>
        </p:nvSpPr>
        <p:spPr>
          <a:xfrm>
            <a:off x="1641742" y="2122258"/>
            <a:ext cx="8908500" cy="28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“</a:t>
            </a:r>
            <a:r>
              <a:rPr lang="en-US" sz="3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VA will deliver self-service tools </a:t>
            </a:r>
            <a:r>
              <a:rPr lang="en-US" sz="32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on par with top private sector companies</a:t>
            </a:r>
            <a:r>
              <a:rPr lang="en-US" sz="3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and will have the best online experience in the federal government. Every digital service will be </a:t>
            </a:r>
            <a:r>
              <a:rPr lang="en-US" sz="32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personalized</a:t>
            </a:r>
            <a:r>
              <a:rPr lang="en-US" sz="3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to the individual using it.</a:t>
            </a:r>
            <a:r>
              <a:rPr lang="en-US" sz="32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”</a:t>
            </a:r>
            <a:endParaRPr sz="32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80079daa90_0_43"/>
          <p:cNvSpPr txBox="1">
            <a:spLocks noGrp="1"/>
          </p:cNvSpPr>
          <p:nvPr>
            <p:ph type="title"/>
          </p:nvPr>
        </p:nvSpPr>
        <p:spPr>
          <a:xfrm>
            <a:off x="2315400" y="457774"/>
            <a:ext cx="7561200" cy="96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MISSION</a:t>
            </a:r>
            <a:endParaRPr/>
          </a:p>
        </p:txBody>
      </p:sp>
      <p:sp>
        <p:nvSpPr>
          <p:cNvPr id="669" name="Google Shape;669;g80079daa90_0_43"/>
          <p:cNvSpPr txBox="1"/>
          <p:nvPr/>
        </p:nvSpPr>
        <p:spPr>
          <a:xfrm>
            <a:off x="1855367" y="2173433"/>
            <a:ext cx="8908500" cy="28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To explore how we can make it </a:t>
            </a:r>
            <a:r>
              <a:rPr lang="en-US" sz="32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easier for Veterans</a:t>
            </a:r>
            <a:r>
              <a:rPr lang="en-US" sz="3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to access their </a:t>
            </a:r>
            <a:r>
              <a:rPr lang="en-US" sz="32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online services </a:t>
            </a:r>
            <a:r>
              <a:rPr lang="en-US" sz="3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and benefits, particularly in light of the increase in </a:t>
            </a:r>
            <a:r>
              <a:rPr lang="en-US" sz="32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mobile users</a:t>
            </a:r>
            <a:r>
              <a:rPr lang="en-US" sz="3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on VA.gov</a:t>
            </a:r>
            <a:endParaRPr sz="3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linical Case Anesthesia by Slidesgo">
  <a:themeElements>
    <a:clrScheme name="Simple Light">
      <a:dk1>
        <a:srgbClr val="072564"/>
      </a:dk1>
      <a:lt1>
        <a:srgbClr val="FFFFFF"/>
      </a:lt1>
      <a:dk2>
        <a:srgbClr val="153986"/>
      </a:dk2>
      <a:lt2>
        <a:srgbClr val="DEE6E6"/>
      </a:lt2>
      <a:accent1>
        <a:srgbClr val="00CECE"/>
      </a:accent1>
      <a:accent2>
        <a:srgbClr val="19B1D2"/>
      </a:accent2>
      <a:accent3>
        <a:srgbClr val="3295D7"/>
      </a:accent3>
      <a:accent4>
        <a:srgbClr val="4B78DB"/>
      </a:accent4>
      <a:accent5>
        <a:srgbClr val="06B3B3"/>
      </a:accent5>
      <a:accent6>
        <a:srgbClr val="5FB2D8"/>
      </a:accent6>
      <a:hlink>
        <a:srgbClr val="07256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linical Case Anesthesia by Slidesgo">
  <a:themeElements>
    <a:clrScheme name="Simple Light">
      <a:dk1>
        <a:srgbClr val="072564"/>
      </a:dk1>
      <a:lt1>
        <a:srgbClr val="FFFFFF"/>
      </a:lt1>
      <a:dk2>
        <a:srgbClr val="153986"/>
      </a:dk2>
      <a:lt2>
        <a:srgbClr val="DEE6E6"/>
      </a:lt2>
      <a:accent1>
        <a:srgbClr val="00CECE"/>
      </a:accent1>
      <a:accent2>
        <a:srgbClr val="19B1D2"/>
      </a:accent2>
      <a:accent3>
        <a:srgbClr val="3295D7"/>
      </a:accent3>
      <a:accent4>
        <a:srgbClr val="4B78DB"/>
      </a:accent4>
      <a:accent5>
        <a:srgbClr val="06B3B3"/>
      </a:accent5>
      <a:accent6>
        <a:srgbClr val="5FB2D8"/>
      </a:accent6>
      <a:hlink>
        <a:srgbClr val="07256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inical Case Anesthesia by Slidesgo">
  <a:themeElements>
    <a:clrScheme name="Simple Light">
      <a:dk1>
        <a:srgbClr val="072564"/>
      </a:dk1>
      <a:lt1>
        <a:srgbClr val="FFFFFF"/>
      </a:lt1>
      <a:dk2>
        <a:srgbClr val="153986"/>
      </a:dk2>
      <a:lt2>
        <a:srgbClr val="DEE6E6"/>
      </a:lt2>
      <a:accent1>
        <a:srgbClr val="00CECE"/>
      </a:accent1>
      <a:accent2>
        <a:srgbClr val="19B1D2"/>
      </a:accent2>
      <a:accent3>
        <a:srgbClr val="3295D7"/>
      </a:accent3>
      <a:accent4>
        <a:srgbClr val="4B78DB"/>
      </a:accent4>
      <a:accent5>
        <a:srgbClr val="06B3B3"/>
      </a:accent5>
      <a:accent6>
        <a:srgbClr val="5FB2D8"/>
      </a:accent6>
      <a:hlink>
        <a:srgbClr val="07256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1396</Words>
  <Application>Microsoft Macintosh PowerPoint</Application>
  <PresentationFormat>Widescreen</PresentationFormat>
  <Paragraphs>183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9" baseType="lpstr">
      <vt:lpstr>Arial</vt:lpstr>
      <vt:lpstr>Nunito Light</vt:lpstr>
      <vt:lpstr>Fira Sans Extra Condensed Medium</vt:lpstr>
      <vt:lpstr>Roboto</vt:lpstr>
      <vt:lpstr>Raleway SemiBold</vt:lpstr>
      <vt:lpstr>Cambay</vt:lpstr>
      <vt:lpstr>Roboto Condensed Light</vt:lpstr>
      <vt:lpstr>Roboto Slab Regular</vt:lpstr>
      <vt:lpstr>Roboto Slab</vt:lpstr>
      <vt:lpstr>Calibri</vt:lpstr>
      <vt:lpstr>PT Serif</vt:lpstr>
      <vt:lpstr>Roboto Light</vt:lpstr>
      <vt:lpstr>Clinical Case Anesthesia by Slidesgo</vt:lpstr>
      <vt:lpstr>Clinical Case Anesthesia by Slidesgo</vt:lpstr>
      <vt:lpstr>Clinical Case Anesthesia by Slidesgo</vt:lpstr>
      <vt:lpstr>PowerPoint Presentation</vt:lpstr>
      <vt:lpstr>IN THIS PRESENTATION</vt:lpstr>
      <vt:lpstr>BACKGROUND</vt:lpstr>
      <vt:lpstr>Our Team</vt:lpstr>
      <vt:lpstr>Our Client</vt:lpstr>
      <vt:lpstr>BACKGROUND</vt:lpstr>
      <vt:lpstr>BACKGROUND</vt:lpstr>
      <vt:lpstr>THEIR VISION</vt:lpstr>
      <vt:lpstr>OUR MISSION</vt:lpstr>
      <vt:lpstr>PowerPoint Presentation</vt:lpstr>
      <vt:lpstr>USER RESEARCH</vt:lpstr>
      <vt:lpstr>REACHING OUT TO VETERANS</vt:lpstr>
      <vt:lpstr> 64 User Research Interactions 35 in-person interviews 29 Veterans who filled out an online survey  38 Prototype Feedback Sessions 13 Veterans who did a one-on-one prototype feedback session 25 Veterans and VA beneficiaries who recorded self-guided prototype feedback sessions </vt:lpstr>
      <vt:lpstr>INSIGHTS PAIN POINTS OF POTENTIAL USERS</vt:lpstr>
      <vt:lpstr>POTENTIAL GAINS</vt:lpstr>
      <vt:lpstr>Mobile Solution Considerations</vt:lpstr>
      <vt:lpstr>PROTOTYPING</vt:lpstr>
      <vt:lpstr>Remote Feedback Sessions</vt:lpstr>
      <vt:lpstr>Our Prototypes: Evolution of the home screen  </vt:lpstr>
      <vt:lpstr>Features for Health Care</vt:lpstr>
      <vt:lpstr>Streamlined Information Access</vt:lpstr>
      <vt:lpstr>Customize and Control Communication</vt:lpstr>
      <vt:lpstr>Determine Eligibility</vt:lpstr>
      <vt:lpstr>Make Appointments</vt:lpstr>
      <vt:lpstr>Manage Paperwork</vt:lpstr>
      <vt:lpstr>CONCLUSION</vt:lpstr>
      <vt:lpstr>Our Recommendation: A Streamlined Multifunctional App </vt:lpstr>
      <vt:lpstr>Conclusion</vt:lpstr>
      <vt:lpstr>Recommendations</vt:lpstr>
      <vt:lpstr>Recommendations (cont’d)</vt:lpstr>
      <vt:lpstr>PowerPoint Presentation</vt:lpstr>
      <vt:lpstr>PowerPoint Presentation</vt:lpstr>
      <vt:lpstr>Parting Notes</vt:lpstr>
      <vt:lpstr>THANK YOU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Jeremiah Hay</dc:creator>
  <cp:lastModifiedBy>taylor.thomas@icahn.mssm.edu</cp:lastModifiedBy>
  <cp:revision>2</cp:revision>
  <dcterms:created xsi:type="dcterms:W3CDTF">2020-04-25T01:41:14Z</dcterms:created>
  <dcterms:modified xsi:type="dcterms:W3CDTF">2020-05-15T17:46:27Z</dcterms:modified>
</cp:coreProperties>
</file>